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85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8B54"/>
    <a:srgbClr val="69623B"/>
    <a:srgbClr val="242C2F"/>
    <a:srgbClr val="BFBFBF"/>
    <a:srgbClr val="B73B49"/>
    <a:srgbClr val="000000"/>
    <a:srgbClr val="8E2E39"/>
    <a:srgbClr val="7F7F7F"/>
    <a:srgbClr val="414141"/>
    <a:srgbClr val="D24C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74" autoAdjust="0"/>
    <p:restoredTop sz="94291" autoAdjust="0"/>
  </p:normalViewPr>
  <p:slideViewPr>
    <p:cSldViewPr snapToGrid="0" snapToObjects="1">
      <p:cViewPr varScale="1">
        <p:scale>
          <a:sx n="45" d="100"/>
          <a:sy n="45" d="100"/>
        </p:scale>
        <p:origin x="2472" y="3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2" d="100"/>
        <a:sy n="18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4DE6C-73F1-4A6E-910A-4EB442F3EC02}" type="datetimeFigureOut">
              <a:rPr lang="fr-FR" smtClean="0"/>
              <a:t>22/02/2022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E01C8-48AC-40EB-9205-AE711EA846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630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i="0" dirty="0">
                <a:solidFill>
                  <a:srgbClr val="909090"/>
                </a:solidFill>
                <a:effectLst/>
                <a:latin typeface="Lato"/>
              </a:rPr>
              <a:t>Cvexemple.com - Tous droits réservés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1E01C8-48AC-40EB-9205-AE711EA8466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8567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22/02/2022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22/02/2022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22/02/2022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22/02/2022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22/02/2022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22/02/2022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22/02/2022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22/02/2022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22/02/2022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22/02/2022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22/02/2022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22/02/2022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09004F7E-1874-4797-B7C7-5EDE8158C87F}"/>
              </a:ext>
            </a:extLst>
          </p:cNvPr>
          <p:cNvSpPr/>
          <p:nvPr/>
        </p:nvSpPr>
        <p:spPr>
          <a:xfrm>
            <a:off x="-13889" y="-10124"/>
            <a:ext cx="7583710" cy="2438657"/>
          </a:xfrm>
          <a:custGeom>
            <a:avLst/>
            <a:gdLst>
              <a:gd name="connsiteX0" fmla="*/ 0 w 7591935"/>
              <a:gd name="connsiteY0" fmla="*/ 0 h 10694770"/>
              <a:gd name="connsiteX1" fmla="*/ 7584912 w 7591935"/>
              <a:gd name="connsiteY1" fmla="*/ 6131 h 10694770"/>
              <a:gd name="connsiteX2" fmla="*/ 7591935 w 7591935"/>
              <a:gd name="connsiteY2" fmla="*/ 1848479 h 10694770"/>
              <a:gd name="connsiteX3" fmla="*/ 7431264 w 7591935"/>
              <a:gd name="connsiteY3" fmla="*/ 1873888 h 10694770"/>
              <a:gd name="connsiteX4" fmla="*/ 6941228 w 7591935"/>
              <a:gd name="connsiteY4" fmla="*/ 1894125 h 10694770"/>
              <a:gd name="connsiteX5" fmla="*/ 5254927 w 7591935"/>
              <a:gd name="connsiteY5" fmla="*/ 1926595 h 10694770"/>
              <a:gd name="connsiteX6" fmla="*/ 2513454 w 7591935"/>
              <a:gd name="connsiteY6" fmla="*/ 1710127 h 10694770"/>
              <a:gd name="connsiteX7" fmla="*/ 2375394 w 7591935"/>
              <a:gd name="connsiteY7" fmla="*/ 1829184 h 10694770"/>
              <a:gd name="connsiteX8" fmla="*/ 2199753 w 7591935"/>
              <a:gd name="connsiteY8" fmla="*/ 1993401 h 10694770"/>
              <a:gd name="connsiteX9" fmla="*/ 2654355 w 7591935"/>
              <a:gd name="connsiteY9" fmla="*/ 2020199 h 10694770"/>
              <a:gd name="connsiteX10" fmla="*/ 2654355 w 7591935"/>
              <a:gd name="connsiteY10" fmla="*/ 10694770 h 10694770"/>
              <a:gd name="connsiteX11" fmla="*/ 14086 w 7591935"/>
              <a:gd name="connsiteY11" fmla="*/ 10694770 h 10694770"/>
              <a:gd name="connsiteX12" fmla="*/ 14086 w 7591935"/>
              <a:gd name="connsiteY12" fmla="*/ 1864556 h 10694770"/>
              <a:gd name="connsiteX13" fmla="*/ 378543 w 7591935"/>
              <a:gd name="connsiteY13" fmla="*/ 1886041 h 10694770"/>
              <a:gd name="connsiteX14" fmla="*/ 347141 w 7591935"/>
              <a:gd name="connsiteY14" fmla="*/ 1881273 h 10694770"/>
              <a:gd name="connsiteX15" fmla="*/ 11739 w 7591935"/>
              <a:gd name="connsiteY15" fmla="*/ 1829184 h 10694770"/>
              <a:gd name="connsiteX16" fmla="*/ 0 w 7591935"/>
              <a:gd name="connsiteY16" fmla="*/ 0 h 10694770"/>
              <a:gd name="connsiteX0" fmla="*/ 0 w 7585354"/>
              <a:gd name="connsiteY0" fmla="*/ 0 h 10694770"/>
              <a:gd name="connsiteX1" fmla="*/ 7584912 w 7585354"/>
              <a:gd name="connsiteY1" fmla="*/ 6131 h 10694770"/>
              <a:gd name="connsiteX2" fmla="*/ 7581775 w 7585354"/>
              <a:gd name="connsiteY2" fmla="*/ 1848479 h 10694770"/>
              <a:gd name="connsiteX3" fmla="*/ 7431264 w 7585354"/>
              <a:gd name="connsiteY3" fmla="*/ 1873888 h 10694770"/>
              <a:gd name="connsiteX4" fmla="*/ 6941228 w 7585354"/>
              <a:gd name="connsiteY4" fmla="*/ 1894125 h 10694770"/>
              <a:gd name="connsiteX5" fmla="*/ 5254927 w 7585354"/>
              <a:gd name="connsiteY5" fmla="*/ 1926595 h 10694770"/>
              <a:gd name="connsiteX6" fmla="*/ 2513454 w 7585354"/>
              <a:gd name="connsiteY6" fmla="*/ 1710127 h 10694770"/>
              <a:gd name="connsiteX7" fmla="*/ 2375394 w 7585354"/>
              <a:gd name="connsiteY7" fmla="*/ 1829184 h 10694770"/>
              <a:gd name="connsiteX8" fmla="*/ 2199753 w 7585354"/>
              <a:gd name="connsiteY8" fmla="*/ 1993401 h 10694770"/>
              <a:gd name="connsiteX9" fmla="*/ 2654355 w 7585354"/>
              <a:gd name="connsiteY9" fmla="*/ 2020199 h 10694770"/>
              <a:gd name="connsiteX10" fmla="*/ 2654355 w 7585354"/>
              <a:gd name="connsiteY10" fmla="*/ 10694770 h 10694770"/>
              <a:gd name="connsiteX11" fmla="*/ 14086 w 7585354"/>
              <a:gd name="connsiteY11" fmla="*/ 10694770 h 10694770"/>
              <a:gd name="connsiteX12" fmla="*/ 14086 w 7585354"/>
              <a:gd name="connsiteY12" fmla="*/ 1864556 h 10694770"/>
              <a:gd name="connsiteX13" fmla="*/ 378543 w 7585354"/>
              <a:gd name="connsiteY13" fmla="*/ 1886041 h 10694770"/>
              <a:gd name="connsiteX14" fmla="*/ 347141 w 7585354"/>
              <a:gd name="connsiteY14" fmla="*/ 1881273 h 10694770"/>
              <a:gd name="connsiteX15" fmla="*/ 11739 w 7585354"/>
              <a:gd name="connsiteY15" fmla="*/ 1829184 h 10694770"/>
              <a:gd name="connsiteX16" fmla="*/ 0 w 7585354"/>
              <a:gd name="connsiteY16" fmla="*/ 0 h 10694770"/>
              <a:gd name="connsiteX0" fmla="*/ 0 w 7581775"/>
              <a:gd name="connsiteY0" fmla="*/ 0 h 10694770"/>
              <a:gd name="connsiteX1" fmla="*/ 7551892 w 7581775"/>
              <a:gd name="connsiteY1" fmla="*/ 36611 h 10694770"/>
              <a:gd name="connsiteX2" fmla="*/ 7581775 w 7581775"/>
              <a:gd name="connsiteY2" fmla="*/ 1848479 h 10694770"/>
              <a:gd name="connsiteX3" fmla="*/ 7431264 w 7581775"/>
              <a:gd name="connsiteY3" fmla="*/ 1873888 h 10694770"/>
              <a:gd name="connsiteX4" fmla="*/ 6941228 w 7581775"/>
              <a:gd name="connsiteY4" fmla="*/ 1894125 h 10694770"/>
              <a:gd name="connsiteX5" fmla="*/ 5254927 w 7581775"/>
              <a:gd name="connsiteY5" fmla="*/ 1926595 h 10694770"/>
              <a:gd name="connsiteX6" fmla="*/ 2513454 w 7581775"/>
              <a:gd name="connsiteY6" fmla="*/ 1710127 h 10694770"/>
              <a:gd name="connsiteX7" fmla="*/ 2375394 w 7581775"/>
              <a:gd name="connsiteY7" fmla="*/ 1829184 h 10694770"/>
              <a:gd name="connsiteX8" fmla="*/ 2199753 w 7581775"/>
              <a:gd name="connsiteY8" fmla="*/ 1993401 h 10694770"/>
              <a:gd name="connsiteX9" fmla="*/ 2654355 w 7581775"/>
              <a:gd name="connsiteY9" fmla="*/ 2020199 h 10694770"/>
              <a:gd name="connsiteX10" fmla="*/ 2654355 w 7581775"/>
              <a:gd name="connsiteY10" fmla="*/ 10694770 h 10694770"/>
              <a:gd name="connsiteX11" fmla="*/ 14086 w 7581775"/>
              <a:gd name="connsiteY11" fmla="*/ 10694770 h 10694770"/>
              <a:gd name="connsiteX12" fmla="*/ 14086 w 7581775"/>
              <a:gd name="connsiteY12" fmla="*/ 1864556 h 10694770"/>
              <a:gd name="connsiteX13" fmla="*/ 378543 w 7581775"/>
              <a:gd name="connsiteY13" fmla="*/ 1886041 h 10694770"/>
              <a:gd name="connsiteX14" fmla="*/ 347141 w 7581775"/>
              <a:gd name="connsiteY14" fmla="*/ 1881273 h 10694770"/>
              <a:gd name="connsiteX15" fmla="*/ 11739 w 7581775"/>
              <a:gd name="connsiteY15" fmla="*/ 1829184 h 10694770"/>
              <a:gd name="connsiteX16" fmla="*/ 0 w 7581775"/>
              <a:gd name="connsiteY16" fmla="*/ 0 h 10694770"/>
              <a:gd name="connsiteX0" fmla="*/ 0 w 7582985"/>
              <a:gd name="connsiteY0" fmla="*/ 0 h 10694770"/>
              <a:gd name="connsiteX1" fmla="*/ 7582372 w 7582985"/>
              <a:gd name="connsiteY1" fmla="*/ 8671 h 10694770"/>
              <a:gd name="connsiteX2" fmla="*/ 7581775 w 7582985"/>
              <a:gd name="connsiteY2" fmla="*/ 1848479 h 10694770"/>
              <a:gd name="connsiteX3" fmla="*/ 7431264 w 7582985"/>
              <a:gd name="connsiteY3" fmla="*/ 1873888 h 10694770"/>
              <a:gd name="connsiteX4" fmla="*/ 6941228 w 7582985"/>
              <a:gd name="connsiteY4" fmla="*/ 1894125 h 10694770"/>
              <a:gd name="connsiteX5" fmla="*/ 5254927 w 7582985"/>
              <a:gd name="connsiteY5" fmla="*/ 1926595 h 10694770"/>
              <a:gd name="connsiteX6" fmla="*/ 2513454 w 7582985"/>
              <a:gd name="connsiteY6" fmla="*/ 1710127 h 10694770"/>
              <a:gd name="connsiteX7" fmla="*/ 2375394 w 7582985"/>
              <a:gd name="connsiteY7" fmla="*/ 1829184 h 10694770"/>
              <a:gd name="connsiteX8" fmla="*/ 2199753 w 7582985"/>
              <a:gd name="connsiteY8" fmla="*/ 1993401 h 10694770"/>
              <a:gd name="connsiteX9" fmla="*/ 2654355 w 7582985"/>
              <a:gd name="connsiteY9" fmla="*/ 2020199 h 10694770"/>
              <a:gd name="connsiteX10" fmla="*/ 2654355 w 7582985"/>
              <a:gd name="connsiteY10" fmla="*/ 10694770 h 10694770"/>
              <a:gd name="connsiteX11" fmla="*/ 14086 w 7582985"/>
              <a:gd name="connsiteY11" fmla="*/ 10694770 h 10694770"/>
              <a:gd name="connsiteX12" fmla="*/ 14086 w 7582985"/>
              <a:gd name="connsiteY12" fmla="*/ 1864556 h 10694770"/>
              <a:gd name="connsiteX13" fmla="*/ 378543 w 7582985"/>
              <a:gd name="connsiteY13" fmla="*/ 1886041 h 10694770"/>
              <a:gd name="connsiteX14" fmla="*/ 347141 w 7582985"/>
              <a:gd name="connsiteY14" fmla="*/ 1881273 h 10694770"/>
              <a:gd name="connsiteX15" fmla="*/ 11739 w 7582985"/>
              <a:gd name="connsiteY15" fmla="*/ 1829184 h 10694770"/>
              <a:gd name="connsiteX16" fmla="*/ 0 w 7582985"/>
              <a:gd name="connsiteY16" fmla="*/ 0 h 10694770"/>
              <a:gd name="connsiteX0" fmla="*/ 0 w 7582985"/>
              <a:gd name="connsiteY0" fmla="*/ 0 h 10694770"/>
              <a:gd name="connsiteX1" fmla="*/ 7582372 w 7582985"/>
              <a:gd name="connsiteY1" fmla="*/ 6131 h 10694770"/>
              <a:gd name="connsiteX2" fmla="*/ 7581775 w 7582985"/>
              <a:gd name="connsiteY2" fmla="*/ 1848479 h 10694770"/>
              <a:gd name="connsiteX3" fmla="*/ 7431264 w 7582985"/>
              <a:gd name="connsiteY3" fmla="*/ 1873888 h 10694770"/>
              <a:gd name="connsiteX4" fmla="*/ 6941228 w 7582985"/>
              <a:gd name="connsiteY4" fmla="*/ 1894125 h 10694770"/>
              <a:gd name="connsiteX5" fmla="*/ 5254927 w 7582985"/>
              <a:gd name="connsiteY5" fmla="*/ 1926595 h 10694770"/>
              <a:gd name="connsiteX6" fmla="*/ 2513454 w 7582985"/>
              <a:gd name="connsiteY6" fmla="*/ 1710127 h 10694770"/>
              <a:gd name="connsiteX7" fmla="*/ 2375394 w 7582985"/>
              <a:gd name="connsiteY7" fmla="*/ 1829184 h 10694770"/>
              <a:gd name="connsiteX8" fmla="*/ 2199753 w 7582985"/>
              <a:gd name="connsiteY8" fmla="*/ 1993401 h 10694770"/>
              <a:gd name="connsiteX9" fmla="*/ 2654355 w 7582985"/>
              <a:gd name="connsiteY9" fmla="*/ 2020199 h 10694770"/>
              <a:gd name="connsiteX10" fmla="*/ 2654355 w 7582985"/>
              <a:gd name="connsiteY10" fmla="*/ 10694770 h 10694770"/>
              <a:gd name="connsiteX11" fmla="*/ 14086 w 7582985"/>
              <a:gd name="connsiteY11" fmla="*/ 10694770 h 10694770"/>
              <a:gd name="connsiteX12" fmla="*/ 14086 w 7582985"/>
              <a:gd name="connsiteY12" fmla="*/ 1864556 h 10694770"/>
              <a:gd name="connsiteX13" fmla="*/ 378543 w 7582985"/>
              <a:gd name="connsiteY13" fmla="*/ 1886041 h 10694770"/>
              <a:gd name="connsiteX14" fmla="*/ 347141 w 7582985"/>
              <a:gd name="connsiteY14" fmla="*/ 1881273 h 10694770"/>
              <a:gd name="connsiteX15" fmla="*/ 11739 w 7582985"/>
              <a:gd name="connsiteY15" fmla="*/ 1829184 h 10694770"/>
              <a:gd name="connsiteX16" fmla="*/ 0 w 7582985"/>
              <a:gd name="connsiteY16" fmla="*/ 0 h 10694770"/>
              <a:gd name="connsiteX0" fmla="*/ 11140 w 7571265"/>
              <a:gd name="connsiteY0" fmla="*/ 6569 h 10688639"/>
              <a:gd name="connsiteX1" fmla="*/ 7570652 w 7571265"/>
              <a:gd name="connsiteY1" fmla="*/ 0 h 10688639"/>
              <a:gd name="connsiteX2" fmla="*/ 7570055 w 7571265"/>
              <a:gd name="connsiteY2" fmla="*/ 1842348 h 10688639"/>
              <a:gd name="connsiteX3" fmla="*/ 7419544 w 7571265"/>
              <a:gd name="connsiteY3" fmla="*/ 1867757 h 10688639"/>
              <a:gd name="connsiteX4" fmla="*/ 6929508 w 7571265"/>
              <a:gd name="connsiteY4" fmla="*/ 1887994 h 10688639"/>
              <a:gd name="connsiteX5" fmla="*/ 5243207 w 7571265"/>
              <a:gd name="connsiteY5" fmla="*/ 1920464 h 10688639"/>
              <a:gd name="connsiteX6" fmla="*/ 2501734 w 7571265"/>
              <a:gd name="connsiteY6" fmla="*/ 1703996 h 10688639"/>
              <a:gd name="connsiteX7" fmla="*/ 2363674 w 7571265"/>
              <a:gd name="connsiteY7" fmla="*/ 1823053 h 10688639"/>
              <a:gd name="connsiteX8" fmla="*/ 2188033 w 7571265"/>
              <a:gd name="connsiteY8" fmla="*/ 1987270 h 10688639"/>
              <a:gd name="connsiteX9" fmla="*/ 2642635 w 7571265"/>
              <a:gd name="connsiteY9" fmla="*/ 2014068 h 10688639"/>
              <a:gd name="connsiteX10" fmla="*/ 2642635 w 7571265"/>
              <a:gd name="connsiteY10" fmla="*/ 10688639 h 10688639"/>
              <a:gd name="connsiteX11" fmla="*/ 2366 w 7571265"/>
              <a:gd name="connsiteY11" fmla="*/ 10688639 h 10688639"/>
              <a:gd name="connsiteX12" fmla="*/ 2366 w 7571265"/>
              <a:gd name="connsiteY12" fmla="*/ 1858425 h 10688639"/>
              <a:gd name="connsiteX13" fmla="*/ 366823 w 7571265"/>
              <a:gd name="connsiteY13" fmla="*/ 1879910 h 10688639"/>
              <a:gd name="connsiteX14" fmla="*/ 335421 w 7571265"/>
              <a:gd name="connsiteY14" fmla="*/ 1875142 h 10688639"/>
              <a:gd name="connsiteX15" fmla="*/ 19 w 7571265"/>
              <a:gd name="connsiteY15" fmla="*/ 1823053 h 10688639"/>
              <a:gd name="connsiteX16" fmla="*/ 11140 w 7571265"/>
              <a:gd name="connsiteY16" fmla="*/ 6569 h 10688639"/>
              <a:gd name="connsiteX0" fmla="*/ 1058 w 7571343"/>
              <a:gd name="connsiteY0" fmla="*/ 0 h 10689690"/>
              <a:gd name="connsiteX1" fmla="*/ 7570730 w 7571343"/>
              <a:gd name="connsiteY1" fmla="*/ 1051 h 10689690"/>
              <a:gd name="connsiteX2" fmla="*/ 7570133 w 7571343"/>
              <a:gd name="connsiteY2" fmla="*/ 1843399 h 10689690"/>
              <a:gd name="connsiteX3" fmla="*/ 7419622 w 7571343"/>
              <a:gd name="connsiteY3" fmla="*/ 1868808 h 10689690"/>
              <a:gd name="connsiteX4" fmla="*/ 6929586 w 7571343"/>
              <a:gd name="connsiteY4" fmla="*/ 1889045 h 10689690"/>
              <a:gd name="connsiteX5" fmla="*/ 5243285 w 7571343"/>
              <a:gd name="connsiteY5" fmla="*/ 1921515 h 10689690"/>
              <a:gd name="connsiteX6" fmla="*/ 2501812 w 7571343"/>
              <a:gd name="connsiteY6" fmla="*/ 1705047 h 10689690"/>
              <a:gd name="connsiteX7" fmla="*/ 2363752 w 7571343"/>
              <a:gd name="connsiteY7" fmla="*/ 1824104 h 10689690"/>
              <a:gd name="connsiteX8" fmla="*/ 2188111 w 7571343"/>
              <a:gd name="connsiteY8" fmla="*/ 1988321 h 10689690"/>
              <a:gd name="connsiteX9" fmla="*/ 2642713 w 7571343"/>
              <a:gd name="connsiteY9" fmla="*/ 2015119 h 10689690"/>
              <a:gd name="connsiteX10" fmla="*/ 2642713 w 7571343"/>
              <a:gd name="connsiteY10" fmla="*/ 10689690 h 10689690"/>
              <a:gd name="connsiteX11" fmla="*/ 2444 w 7571343"/>
              <a:gd name="connsiteY11" fmla="*/ 10689690 h 10689690"/>
              <a:gd name="connsiteX12" fmla="*/ 2444 w 7571343"/>
              <a:gd name="connsiteY12" fmla="*/ 1859476 h 10689690"/>
              <a:gd name="connsiteX13" fmla="*/ 366901 w 7571343"/>
              <a:gd name="connsiteY13" fmla="*/ 1880961 h 10689690"/>
              <a:gd name="connsiteX14" fmla="*/ 335499 w 7571343"/>
              <a:gd name="connsiteY14" fmla="*/ 1876193 h 10689690"/>
              <a:gd name="connsiteX15" fmla="*/ 97 w 7571343"/>
              <a:gd name="connsiteY15" fmla="*/ 1824104 h 10689690"/>
              <a:gd name="connsiteX16" fmla="*/ 1058 w 7571343"/>
              <a:gd name="connsiteY16" fmla="*/ 0 h 10689690"/>
              <a:gd name="connsiteX0" fmla="*/ 1058 w 7571343"/>
              <a:gd name="connsiteY0" fmla="*/ 0 h 10689690"/>
              <a:gd name="connsiteX1" fmla="*/ 7570730 w 7571343"/>
              <a:gd name="connsiteY1" fmla="*/ 1051 h 10689690"/>
              <a:gd name="connsiteX2" fmla="*/ 7570133 w 7571343"/>
              <a:gd name="connsiteY2" fmla="*/ 1843399 h 10689690"/>
              <a:gd name="connsiteX3" fmla="*/ 7419622 w 7571343"/>
              <a:gd name="connsiteY3" fmla="*/ 1868808 h 10689690"/>
              <a:gd name="connsiteX4" fmla="*/ 6929586 w 7571343"/>
              <a:gd name="connsiteY4" fmla="*/ 1889045 h 10689690"/>
              <a:gd name="connsiteX5" fmla="*/ 5243285 w 7571343"/>
              <a:gd name="connsiteY5" fmla="*/ 1921515 h 10689690"/>
              <a:gd name="connsiteX6" fmla="*/ 2501812 w 7571343"/>
              <a:gd name="connsiteY6" fmla="*/ 1705047 h 10689690"/>
              <a:gd name="connsiteX7" fmla="*/ 2363752 w 7571343"/>
              <a:gd name="connsiteY7" fmla="*/ 1824104 h 10689690"/>
              <a:gd name="connsiteX8" fmla="*/ 2188111 w 7571343"/>
              <a:gd name="connsiteY8" fmla="*/ 1988321 h 10689690"/>
              <a:gd name="connsiteX9" fmla="*/ 2642713 w 7571343"/>
              <a:gd name="connsiteY9" fmla="*/ 2015119 h 10689690"/>
              <a:gd name="connsiteX10" fmla="*/ 2642713 w 7571343"/>
              <a:gd name="connsiteY10" fmla="*/ 10689690 h 10689690"/>
              <a:gd name="connsiteX11" fmla="*/ 32924 w 7571343"/>
              <a:gd name="connsiteY11" fmla="*/ 10682070 h 10689690"/>
              <a:gd name="connsiteX12" fmla="*/ 2444 w 7571343"/>
              <a:gd name="connsiteY12" fmla="*/ 1859476 h 10689690"/>
              <a:gd name="connsiteX13" fmla="*/ 366901 w 7571343"/>
              <a:gd name="connsiteY13" fmla="*/ 1880961 h 10689690"/>
              <a:gd name="connsiteX14" fmla="*/ 335499 w 7571343"/>
              <a:gd name="connsiteY14" fmla="*/ 1876193 h 10689690"/>
              <a:gd name="connsiteX15" fmla="*/ 97 w 7571343"/>
              <a:gd name="connsiteY15" fmla="*/ 1824104 h 10689690"/>
              <a:gd name="connsiteX16" fmla="*/ 1058 w 7571343"/>
              <a:gd name="connsiteY16" fmla="*/ 0 h 10689690"/>
              <a:gd name="connsiteX0" fmla="*/ 1058 w 7571343"/>
              <a:gd name="connsiteY0" fmla="*/ 0 h 10702390"/>
              <a:gd name="connsiteX1" fmla="*/ 7570730 w 7571343"/>
              <a:gd name="connsiteY1" fmla="*/ 1051 h 10702390"/>
              <a:gd name="connsiteX2" fmla="*/ 7570133 w 7571343"/>
              <a:gd name="connsiteY2" fmla="*/ 1843399 h 10702390"/>
              <a:gd name="connsiteX3" fmla="*/ 7419622 w 7571343"/>
              <a:gd name="connsiteY3" fmla="*/ 1868808 h 10702390"/>
              <a:gd name="connsiteX4" fmla="*/ 6929586 w 7571343"/>
              <a:gd name="connsiteY4" fmla="*/ 1889045 h 10702390"/>
              <a:gd name="connsiteX5" fmla="*/ 5243285 w 7571343"/>
              <a:gd name="connsiteY5" fmla="*/ 1921515 h 10702390"/>
              <a:gd name="connsiteX6" fmla="*/ 2501812 w 7571343"/>
              <a:gd name="connsiteY6" fmla="*/ 1705047 h 10702390"/>
              <a:gd name="connsiteX7" fmla="*/ 2363752 w 7571343"/>
              <a:gd name="connsiteY7" fmla="*/ 1824104 h 10702390"/>
              <a:gd name="connsiteX8" fmla="*/ 2188111 w 7571343"/>
              <a:gd name="connsiteY8" fmla="*/ 1988321 h 10702390"/>
              <a:gd name="connsiteX9" fmla="*/ 2642713 w 7571343"/>
              <a:gd name="connsiteY9" fmla="*/ 2015119 h 10702390"/>
              <a:gd name="connsiteX10" fmla="*/ 2642713 w 7571343"/>
              <a:gd name="connsiteY10" fmla="*/ 10689690 h 10702390"/>
              <a:gd name="connsiteX11" fmla="*/ 4984 w 7571343"/>
              <a:gd name="connsiteY11" fmla="*/ 10702390 h 10702390"/>
              <a:gd name="connsiteX12" fmla="*/ 2444 w 7571343"/>
              <a:gd name="connsiteY12" fmla="*/ 1859476 h 10702390"/>
              <a:gd name="connsiteX13" fmla="*/ 366901 w 7571343"/>
              <a:gd name="connsiteY13" fmla="*/ 1880961 h 10702390"/>
              <a:gd name="connsiteX14" fmla="*/ 335499 w 7571343"/>
              <a:gd name="connsiteY14" fmla="*/ 1876193 h 10702390"/>
              <a:gd name="connsiteX15" fmla="*/ 97 w 7571343"/>
              <a:gd name="connsiteY15" fmla="*/ 1824104 h 10702390"/>
              <a:gd name="connsiteX16" fmla="*/ 1058 w 7571343"/>
              <a:gd name="connsiteY16" fmla="*/ 0 h 10702390"/>
              <a:gd name="connsiteX0" fmla="*/ 1058 w 7571343"/>
              <a:gd name="connsiteY0" fmla="*/ 0 h 10702390"/>
              <a:gd name="connsiteX1" fmla="*/ 7570730 w 7571343"/>
              <a:gd name="connsiteY1" fmla="*/ 1051 h 10702390"/>
              <a:gd name="connsiteX2" fmla="*/ 7570133 w 7571343"/>
              <a:gd name="connsiteY2" fmla="*/ 1843399 h 10702390"/>
              <a:gd name="connsiteX3" fmla="*/ 7419622 w 7571343"/>
              <a:gd name="connsiteY3" fmla="*/ 1868808 h 10702390"/>
              <a:gd name="connsiteX4" fmla="*/ 6929586 w 7571343"/>
              <a:gd name="connsiteY4" fmla="*/ 1889045 h 10702390"/>
              <a:gd name="connsiteX5" fmla="*/ 5243285 w 7571343"/>
              <a:gd name="connsiteY5" fmla="*/ 1921515 h 10702390"/>
              <a:gd name="connsiteX6" fmla="*/ 2501812 w 7571343"/>
              <a:gd name="connsiteY6" fmla="*/ 1705047 h 10702390"/>
              <a:gd name="connsiteX7" fmla="*/ 2363752 w 7571343"/>
              <a:gd name="connsiteY7" fmla="*/ 1824104 h 10702390"/>
              <a:gd name="connsiteX8" fmla="*/ 2188111 w 7571343"/>
              <a:gd name="connsiteY8" fmla="*/ 1988321 h 10702390"/>
              <a:gd name="connsiteX9" fmla="*/ 2642713 w 7571343"/>
              <a:gd name="connsiteY9" fmla="*/ 2015119 h 10702390"/>
              <a:gd name="connsiteX10" fmla="*/ 2642713 w 7571343"/>
              <a:gd name="connsiteY10" fmla="*/ 10689690 h 10702390"/>
              <a:gd name="connsiteX11" fmla="*/ 2444 w 7571343"/>
              <a:gd name="connsiteY11" fmla="*/ 10702390 h 10702390"/>
              <a:gd name="connsiteX12" fmla="*/ 2444 w 7571343"/>
              <a:gd name="connsiteY12" fmla="*/ 1859476 h 10702390"/>
              <a:gd name="connsiteX13" fmla="*/ 366901 w 7571343"/>
              <a:gd name="connsiteY13" fmla="*/ 1880961 h 10702390"/>
              <a:gd name="connsiteX14" fmla="*/ 335499 w 7571343"/>
              <a:gd name="connsiteY14" fmla="*/ 1876193 h 10702390"/>
              <a:gd name="connsiteX15" fmla="*/ 97 w 7571343"/>
              <a:gd name="connsiteY15" fmla="*/ 1824104 h 10702390"/>
              <a:gd name="connsiteX16" fmla="*/ 1058 w 7571343"/>
              <a:gd name="connsiteY16" fmla="*/ 0 h 10702390"/>
              <a:gd name="connsiteX0" fmla="*/ 1058 w 7571343"/>
              <a:gd name="connsiteY0" fmla="*/ 288880 h 10991270"/>
              <a:gd name="connsiteX1" fmla="*/ 7570730 w 7571343"/>
              <a:gd name="connsiteY1" fmla="*/ 0 h 10991270"/>
              <a:gd name="connsiteX2" fmla="*/ 7570133 w 7571343"/>
              <a:gd name="connsiteY2" fmla="*/ 2132279 h 10991270"/>
              <a:gd name="connsiteX3" fmla="*/ 7419622 w 7571343"/>
              <a:gd name="connsiteY3" fmla="*/ 2157688 h 10991270"/>
              <a:gd name="connsiteX4" fmla="*/ 6929586 w 7571343"/>
              <a:gd name="connsiteY4" fmla="*/ 2177925 h 10991270"/>
              <a:gd name="connsiteX5" fmla="*/ 5243285 w 7571343"/>
              <a:gd name="connsiteY5" fmla="*/ 2210395 h 10991270"/>
              <a:gd name="connsiteX6" fmla="*/ 2501812 w 7571343"/>
              <a:gd name="connsiteY6" fmla="*/ 1993927 h 10991270"/>
              <a:gd name="connsiteX7" fmla="*/ 2363752 w 7571343"/>
              <a:gd name="connsiteY7" fmla="*/ 2112984 h 10991270"/>
              <a:gd name="connsiteX8" fmla="*/ 2188111 w 7571343"/>
              <a:gd name="connsiteY8" fmla="*/ 2277201 h 10991270"/>
              <a:gd name="connsiteX9" fmla="*/ 2642713 w 7571343"/>
              <a:gd name="connsiteY9" fmla="*/ 2303999 h 10991270"/>
              <a:gd name="connsiteX10" fmla="*/ 2642713 w 7571343"/>
              <a:gd name="connsiteY10" fmla="*/ 10978570 h 10991270"/>
              <a:gd name="connsiteX11" fmla="*/ 2444 w 7571343"/>
              <a:gd name="connsiteY11" fmla="*/ 10991270 h 10991270"/>
              <a:gd name="connsiteX12" fmla="*/ 2444 w 7571343"/>
              <a:gd name="connsiteY12" fmla="*/ 2148356 h 10991270"/>
              <a:gd name="connsiteX13" fmla="*/ 366901 w 7571343"/>
              <a:gd name="connsiteY13" fmla="*/ 2169841 h 10991270"/>
              <a:gd name="connsiteX14" fmla="*/ 335499 w 7571343"/>
              <a:gd name="connsiteY14" fmla="*/ 2165073 h 10991270"/>
              <a:gd name="connsiteX15" fmla="*/ 97 w 7571343"/>
              <a:gd name="connsiteY15" fmla="*/ 2112984 h 10991270"/>
              <a:gd name="connsiteX16" fmla="*/ 1058 w 7571343"/>
              <a:gd name="connsiteY16" fmla="*/ 288880 h 10991270"/>
              <a:gd name="connsiteX0" fmla="*/ 12130 w 7571264"/>
              <a:gd name="connsiteY0" fmla="*/ 10100 h 10991270"/>
              <a:gd name="connsiteX1" fmla="*/ 7570651 w 7571264"/>
              <a:gd name="connsiteY1" fmla="*/ 0 h 10991270"/>
              <a:gd name="connsiteX2" fmla="*/ 7570054 w 7571264"/>
              <a:gd name="connsiteY2" fmla="*/ 2132279 h 10991270"/>
              <a:gd name="connsiteX3" fmla="*/ 7419543 w 7571264"/>
              <a:gd name="connsiteY3" fmla="*/ 2157688 h 10991270"/>
              <a:gd name="connsiteX4" fmla="*/ 6929507 w 7571264"/>
              <a:gd name="connsiteY4" fmla="*/ 2177925 h 10991270"/>
              <a:gd name="connsiteX5" fmla="*/ 5243206 w 7571264"/>
              <a:gd name="connsiteY5" fmla="*/ 2210395 h 10991270"/>
              <a:gd name="connsiteX6" fmla="*/ 2501733 w 7571264"/>
              <a:gd name="connsiteY6" fmla="*/ 1993927 h 10991270"/>
              <a:gd name="connsiteX7" fmla="*/ 2363673 w 7571264"/>
              <a:gd name="connsiteY7" fmla="*/ 2112984 h 10991270"/>
              <a:gd name="connsiteX8" fmla="*/ 2188032 w 7571264"/>
              <a:gd name="connsiteY8" fmla="*/ 2277201 h 10991270"/>
              <a:gd name="connsiteX9" fmla="*/ 2642634 w 7571264"/>
              <a:gd name="connsiteY9" fmla="*/ 2303999 h 10991270"/>
              <a:gd name="connsiteX10" fmla="*/ 2642634 w 7571264"/>
              <a:gd name="connsiteY10" fmla="*/ 10978570 h 10991270"/>
              <a:gd name="connsiteX11" fmla="*/ 2365 w 7571264"/>
              <a:gd name="connsiteY11" fmla="*/ 10991270 h 10991270"/>
              <a:gd name="connsiteX12" fmla="*/ 2365 w 7571264"/>
              <a:gd name="connsiteY12" fmla="*/ 2148356 h 10991270"/>
              <a:gd name="connsiteX13" fmla="*/ 366822 w 7571264"/>
              <a:gd name="connsiteY13" fmla="*/ 2169841 h 10991270"/>
              <a:gd name="connsiteX14" fmla="*/ 335420 w 7571264"/>
              <a:gd name="connsiteY14" fmla="*/ 2165073 h 10991270"/>
              <a:gd name="connsiteX15" fmla="*/ 18 w 7571264"/>
              <a:gd name="connsiteY15" fmla="*/ 2112984 h 10991270"/>
              <a:gd name="connsiteX16" fmla="*/ 12130 w 7571264"/>
              <a:gd name="connsiteY16" fmla="*/ 10100 h 10991270"/>
              <a:gd name="connsiteX0" fmla="*/ 0 w 7581437"/>
              <a:gd name="connsiteY0" fmla="*/ 0 h 10992321"/>
              <a:gd name="connsiteX1" fmla="*/ 7580824 w 7581437"/>
              <a:gd name="connsiteY1" fmla="*/ 1051 h 10992321"/>
              <a:gd name="connsiteX2" fmla="*/ 7580227 w 7581437"/>
              <a:gd name="connsiteY2" fmla="*/ 2133330 h 10992321"/>
              <a:gd name="connsiteX3" fmla="*/ 7429716 w 7581437"/>
              <a:gd name="connsiteY3" fmla="*/ 2158739 h 10992321"/>
              <a:gd name="connsiteX4" fmla="*/ 6939680 w 7581437"/>
              <a:gd name="connsiteY4" fmla="*/ 2178976 h 10992321"/>
              <a:gd name="connsiteX5" fmla="*/ 5253379 w 7581437"/>
              <a:gd name="connsiteY5" fmla="*/ 2211446 h 10992321"/>
              <a:gd name="connsiteX6" fmla="*/ 2511906 w 7581437"/>
              <a:gd name="connsiteY6" fmla="*/ 1994978 h 10992321"/>
              <a:gd name="connsiteX7" fmla="*/ 2373846 w 7581437"/>
              <a:gd name="connsiteY7" fmla="*/ 2114035 h 10992321"/>
              <a:gd name="connsiteX8" fmla="*/ 2198205 w 7581437"/>
              <a:gd name="connsiteY8" fmla="*/ 2278252 h 10992321"/>
              <a:gd name="connsiteX9" fmla="*/ 2652807 w 7581437"/>
              <a:gd name="connsiteY9" fmla="*/ 2305050 h 10992321"/>
              <a:gd name="connsiteX10" fmla="*/ 2652807 w 7581437"/>
              <a:gd name="connsiteY10" fmla="*/ 10979621 h 10992321"/>
              <a:gd name="connsiteX11" fmla="*/ 12538 w 7581437"/>
              <a:gd name="connsiteY11" fmla="*/ 10992321 h 10992321"/>
              <a:gd name="connsiteX12" fmla="*/ 12538 w 7581437"/>
              <a:gd name="connsiteY12" fmla="*/ 2149407 h 10992321"/>
              <a:gd name="connsiteX13" fmla="*/ 376995 w 7581437"/>
              <a:gd name="connsiteY13" fmla="*/ 2170892 h 10992321"/>
              <a:gd name="connsiteX14" fmla="*/ 345593 w 7581437"/>
              <a:gd name="connsiteY14" fmla="*/ 2166124 h 10992321"/>
              <a:gd name="connsiteX15" fmla="*/ 10191 w 7581437"/>
              <a:gd name="connsiteY15" fmla="*/ 2114035 h 10992321"/>
              <a:gd name="connsiteX16" fmla="*/ 0 w 7581437"/>
              <a:gd name="connsiteY16" fmla="*/ 0 h 10992321"/>
              <a:gd name="connsiteX0" fmla="*/ 0 w 7581437"/>
              <a:gd name="connsiteY0" fmla="*/ 0 h 10992321"/>
              <a:gd name="connsiteX1" fmla="*/ 7580824 w 7581437"/>
              <a:gd name="connsiteY1" fmla="*/ 1051 h 10992321"/>
              <a:gd name="connsiteX2" fmla="*/ 7580227 w 7581437"/>
              <a:gd name="connsiteY2" fmla="*/ 2133330 h 10992321"/>
              <a:gd name="connsiteX3" fmla="*/ 7429716 w 7581437"/>
              <a:gd name="connsiteY3" fmla="*/ 2158739 h 10992321"/>
              <a:gd name="connsiteX4" fmla="*/ 6939680 w 7581437"/>
              <a:gd name="connsiteY4" fmla="*/ 2178976 h 10992321"/>
              <a:gd name="connsiteX5" fmla="*/ 5253379 w 7581437"/>
              <a:gd name="connsiteY5" fmla="*/ 2211446 h 10992321"/>
              <a:gd name="connsiteX6" fmla="*/ 2511906 w 7581437"/>
              <a:gd name="connsiteY6" fmla="*/ 1994978 h 10992321"/>
              <a:gd name="connsiteX7" fmla="*/ 2373846 w 7581437"/>
              <a:gd name="connsiteY7" fmla="*/ 2114035 h 10992321"/>
              <a:gd name="connsiteX8" fmla="*/ 2198205 w 7581437"/>
              <a:gd name="connsiteY8" fmla="*/ 2278252 h 10992321"/>
              <a:gd name="connsiteX9" fmla="*/ 2652807 w 7581437"/>
              <a:gd name="connsiteY9" fmla="*/ 2305050 h 10992321"/>
              <a:gd name="connsiteX10" fmla="*/ 2652807 w 7581437"/>
              <a:gd name="connsiteY10" fmla="*/ 10662961 h 10992321"/>
              <a:gd name="connsiteX11" fmla="*/ 12538 w 7581437"/>
              <a:gd name="connsiteY11" fmla="*/ 10992321 h 10992321"/>
              <a:gd name="connsiteX12" fmla="*/ 12538 w 7581437"/>
              <a:gd name="connsiteY12" fmla="*/ 2149407 h 10992321"/>
              <a:gd name="connsiteX13" fmla="*/ 376995 w 7581437"/>
              <a:gd name="connsiteY13" fmla="*/ 2170892 h 10992321"/>
              <a:gd name="connsiteX14" fmla="*/ 345593 w 7581437"/>
              <a:gd name="connsiteY14" fmla="*/ 2166124 h 10992321"/>
              <a:gd name="connsiteX15" fmla="*/ 10191 w 7581437"/>
              <a:gd name="connsiteY15" fmla="*/ 2114035 h 10992321"/>
              <a:gd name="connsiteX16" fmla="*/ 0 w 7581437"/>
              <a:gd name="connsiteY16" fmla="*/ 0 h 10992321"/>
              <a:gd name="connsiteX0" fmla="*/ 0 w 7581437"/>
              <a:gd name="connsiteY0" fmla="*/ 0 h 10682777"/>
              <a:gd name="connsiteX1" fmla="*/ 7580824 w 7581437"/>
              <a:gd name="connsiteY1" fmla="*/ 1051 h 10682777"/>
              <a:gd name="connsiteX2" fmla="*/ 7580227 w 7581437"/>
              <a:gd name="connsiteY2" fmla="*/ 2133330 h 10682777"/>
              <a:gd name="connsiteX3" fmla="*/ 7429716 w 7581437"/>
              <a:gd name="connsiteY3" fmla="*/ 2158739 h 10682777"/>
              <a:gd name="connsiteX4" fmla="*/ 6939680 w 7581437"/>
              <a:gd name="connsiteY4" fmla="*/ 2178976 h 10682777"/>
              <a:gd name="connsiteX5" fmla="*/ 5253379 w 7581437"/>
              <a:gd name="connsiteY5" fmla="*/ 2211446 h 10682777"/>
              <a:gd name="connsiteX6" fmla="*/ 2511906 w 7581437"/>
              <a:gd name="connsiteY6" fmla="*/ 1994978 h 10682777"/>
              <a:gd name="connsiteX7" fmla="*/ 2373846 w 7581437"/>
              <a:gd name="connsiteY7" fmla="*/ 2114035 h 10682777"/>
              <a:gd name="connsiteX8" fmla="*/ 2198205 w 7581437"/>
              <a:gd name="connsiteY8" fmla="*/ 2278252 h 10682777"/>
              <a:gd name="connsiteX9" fmla="*/ 2652807 w 7581437"/>
              <a:gd name="connsiteY9" fmla="*/ 2305050 h 10682777"/>
              <a:gd name="connsiteX10" fmla="*/ 2652807 w 7581437"/>
              <a:gd name="connsiteY10" fmla="*/ 10662961 h 10682777"/>
              <a:gd name="connsiteX11" fmla="*/ 8980 w 7581437"/>
              <a:gd name="connsiteY11" fmla="*/ 10682777 h 10682777"/>
              <a:gd name="connsiteX12" fmla="*/ 12538 w 7581437"/>
              <a:gd name="connsiteY12" fmla="*/ 2149407 h 10682777"/>
              <a:gd name="connsiteX13" fmla="*/ 376995 w 7581437"/>
              <a:gd name="connsiteY13" fmla="*/ 2170892 h 10682777"/>
              <a:gd name="connsiteX14" fmla="*/ 345593 w 7581437"/>
              <a:gd name="connsiteY14" fmla="*/ 2166124 h 10682777"/>
              <a:gd name="connsiteX15" fmla="*/ 10191 w 7581437"/>
              <a:gd name="connsiteY15" fmla="*/ 2114035 h 10682777"/>
              <a:gd name="connsiteX16" fmla="*/ 0 w 7581437"/>
              <a:gd name="connsiteY16" fmla="*/ 0 h 10682777"/>
              <a:gd name="connsiteX0" fmla="*/ 0 w 7581437"/>
              <a:gd name="connsiteY0" fmla="*/ 0 h 10682777"/>
              <a:gd name="connsiteX1" fmla="*/ 7580824 w 7581437"/>
              <a:gd name="connsiteY1" fmla="*/ 1051 h 10682777"/>
              <a:gd name="connsiteX2" fmla="*/ 7580227 w 7581437"/>
              <a:gd name="connsiteY2" fmla="*/ 2133330 h 10682777"/>
              <a:gd name="connsiteX3" fmla="*/ 7429716 w 7581437"/>
              <a:gd name="connsiteY3" fmla="*/ 2158739 h 10682777"/>
              <a:gd name="connsiteX4" fmla="*/ 6939680 w 7581437"/>
              <a:gd name="connsiteY4" fmla="*/ 2178976 h 10682777"/>
              <a:gd name="connsiteX5" fmla="*/ 5253379 w 7581437"/>
              <a:gd name="connsiteY5" fmla="*/ 2211446 h 10682777"/>
              <a:gd name="connsiteX6" fmla="*/ 2511906 w 7581437"/>
              <a:gd name="connsiteY6" fmla="*/ 1994978 h 10682777"/>
              <a:gd name="connsiteX7" fmla="*/ 2373846 w 7581437"/>
              <a:gd name="connsiteY7" fmla="*/ 2114035 h 10682777"/>
              <a:gd name="connsiteX8" fmla="*/ 2198205 w 7581437"/>
              <a:gd name="connsiteY8" fmla="*/ 2278252 h 10682777"/>
              <a:gd name="connsiteX9" fmla="*/ 2652807 w 7581437"/>
              <a:gd name="connsiteY9" fmla="*/ 2305050 h 10682777"/>
              <a:gd name="connsiteX10" fmla="*/ 2729007 w 7581437"/>
              <a:gd name="connsiteY10" fmla="*/ 2433361 h 10682777"/>
              <a:gd name="connsiteX11" fmla="*/ 8980 w 7581437"/>
              <a:gd name="connsiteY11" fmla="*/ 10682777 h 10682777"/>
              <a:gd name="connsiteX12" fmla="*/ 12538 w 7581437"/>
              <a:gd name="connsiteY12" fmla="*/ 2149407 h 10682777"/>
              <a:gd name="connsiteX13" fmla="*/ 376995 w 7581437"/>
              <a:gd name="connsiteY13" fmla="*/ 2170892 h 10682777"/>
              <a:gd name="connsiteX14" fmla="*/ 345593 w 7581437"/>
              <a:gd name="connsiteY14" fmla="*/ 2166124 h 10682777"/>
              <a:gd name="connsiteX15" fmla="*/ 10191 w 7581437"/>
              <a:gd name="connsiteY15" fmla="*/ 2114035 h 10682777"/>
              <a:gd name="connsiteX16" fmla="*/ 0 w 7581437"/>
              <a:gd name="connsiteY16" fmla="*/ 0 h 10682777"/>
              <a:gd name="connsiteX0" fmla="*/ 10091 w 7591528"/>
              <a:gd name="connsiteY0" fmla="*/ 0 h 2998012"/>
              <a:gd name="connsiteX1" fmla="*/ 7590915 w 7591528"/>
              <a:gd name="connsiteY1" fmla="*/ 1051 h 2998012"/>
              <a:gd name="connsiteX2" fmla="*/ 7590318 w 7591528"/>
              <a:gd name="connsiteY2" fmla="*/ 2133330 h 2998012"/>
              <a:gd name="connsiteX3" fmla="*/ 7439807 w 7591528"/>
              <a:gd name="connsiteY3" fmla="*/ 2158739 h 2998012"/>
              <a:gd name="connsiteX4" fmla="*/ 6949771 w 7591528"/>
              <a:gd name="connsiteY4" fmla="*/ 2178976 h 2998012"/>
              <a:gd name="connsiteX5" fmla="*/ 5263470 w 7591528"/>
              <a:gd name="connsiteY5" fmla="*/ 2211446 h 2998012"/>
              <a:gd name="connsiteX6" fmla="*/ 2521997 w 7591528"/>
              <a:gd name="connsiteY6" fmla="*/ 1994978 h 2998012"/>
              <a:gd name="connsiteX7" fmla="*/ 2383937 w 7591528"/>
              <a:gd name="connsiteY7" fmla="*/ 2114035 h 2998012"/>
              <a:gd name="connsiteX8" fmla="*/ 2208296 w 7591528"/>
              <a:gd name="connsiteY8" fmla="*/ 2278252 h 2998012"/>
              <a:gd name="connsiteX9" fmla="*/ 2662898 w 7591528"/>
              <a:gd name="connsiteY9" fmla="*/ 2305050 h 2998012"/>
              <a:gd name="connsiteX10" fmla="*/ 2739098 w 7591528"/>
              <a:gd name="connsiteY10" fmla="*/ 2433361 h 2998012"/>
              <a:gd name="connsiteX11" fmla="*/ 21 w 7591528"/>
              <a:gd name="connsiteY11" fmla="*/ 2129327 h 2998012"/>
              <a:gd name="connsiteX12" fmla="*/ 22629 w 7591528"/>
              <a:gd name="connsiteY12" fmla="*/ 2149407 h 2998012"/>
              <a:gd name="connsiteX13" fmla="*/ 387086 w 7591528"/>
              <a:gd name="connsiteY13" fmla="*/ 2170892 h 2998012"/>
              <a:gd name="connsiteX14" fmla="*/ 355684 w 7591528"/>
              <a:gd name="connsiteY14" fmla="*/ 2166124 h 2998012"/>
              <a:gd name="connsiteX15" fmla="*/ 20282 w 7591528"/>
              <a:gd name="connsiteY15" fmla="*/ 2114035 h 2998012"/>
              <a:gd name="connsiteX16" fmla="*/ 10091 w 7591528"/>
              <a:gd name="connsiteY16" fmla="*/ 0 h 2998012"/>
              <a:gd name="connsiteX0" fmla="*/ 0 w 7581437"/>
              <a:gd name="connsiteY0" fmla="*/ 0 h 2433361"/>
              <a:gd name="connsiteX1" fmla="*/ 7580824 w 7581437"/>
              <a:gd name="connsiteY1" fmla="*/ 1051 h 2433361"/>
              <a:gd name="connsiteX2" fmla="*/ 7580227 w 7581437"/>
              <a:gd name="connsiteY2" fmla="*/ 2133330 h 2433361"/>
              <a:gd name="connsiteX3" fmla="*/ 7429716 w 7581437"/>
              <a:gd name="connsiteY3" fmla="*/ 2158739 h 2433361"/>
              <a:gd name="connsiteX4" fmla="*/ 6939680 w 7581437"/>
              <a:gd name="connsiteY4" fmla="*/ 2178976 h 2433361"/>
              <a:gd name="connsiteX5" fmla="*/ 5253379 w 7581437"/>
              <a:gd name="connsiteY5" fmla="*/ 2211446 h 2433361"/>
              <a:gd name="connsiteX6" fmla="*/ 2511906 w 7581437"/>
              <a:gd name="connsiteY6" fmla="*/ 1994978 h 2433361"/>
              <a:gd name="connsiteX7" fmla="*/ 2373846 w 7581437"/>
              <a:gd name="connsiteY7" fmla="*/ 2114035 h 2433361"/>
              <a:gd name="connsiteX8" fmla="*/ 2198205 w 7581437"/>
              <a:gd name="connsiteY8" fmla="*/ 2278252 h 2433361"/>
              <a:gd name="connsiteX9" fmla="*/ 2652807 w 7581437"/>
              <a:gd name="connsiteY9" fmla="*/ 2305050 h 2433361"/>
              <a:gd name="connsiteX10" fmla="*/ 2729007 w 7581437"/>
              <a:gd name="connsiteY10" fmla="*/ 2433361 h 2433361"/>
              <a:gd name="connsiteX11" fmla="*/ 12538 w 7581437"/>
              <a:gd name="connsiteY11" fmla="*/ 2149407 h 2433361"/>
              <a:gd name="connsiteX12" fmla="*/ 376995 w 7581437"/>
              <a:gd name="connsiteY12" fmla="*/ 2170892 h 2433361"/>
              <a:gd name="connsiteX13" fmla="*/ 345593 w 7581437"/>
              <a:gd name="connsiteY13" fmla="*/ 2166124 h 2433361"/>
              <a:gd name="connsiteX14" fmla="*/ 10191 w 7581437"/>
              <a:gd name="connsiteY14" fmla="*/ 2114035 h 2433361"/>
              <a:gd name="connsiteX15" fmla="*/ 0 w 7581437"/>
              <a:gd name="connsiteY15" fmla="*/ 0 h 2433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581437" h="2433361">
                <a:moveTo>
                  <a:pt x="0" y="0"/>
                </a:moveTo>
                <a:lnTo>
                  <a:pt x="7580824" y="1051"/>
                </a:lnTo>
                <a:cubicBezTo>
                  <a:pt x="7583165" y="615167"/>
                  <a:pt x="7577887" y="1519214"/>
                  <a:pt x="7580227" y="2133330"/>
                </a:cubicBezTo>
                <a:lnTo>
                  <a:pt x="7429716" y="2158739"/>
                </a:lnTo>
                <a:lnTo>
                  <a:pt x="6939680" y="2178976"/>
                </a:lnTo>
                <a:lnTo>
                  <a:pt x="5253379" y="2211446"/>
                </a:lnTo>
                <a:lnTo>
                  <a:pt x="2511906" y="1994978"/>
                </a:lnTo>
                <a:lnTo>
                  <a:pt x="2373846" y="2114035"/>
                </a:lnTo>
                <a:lnTo>
                  <a:pt x="2198205" y="2278252"/>
                </a:lnTo>
                <a:lnTo>
                  <a:pt x="2652807" y="2305050"/>
                </a:lnTo>
                <a:lnTo>
                  <a:pt x="2729007" y="2433361"/>
                </a:lnTo>
                <a:cubicBezTo>
                  <a:pt x="2288962" y="2407421"/>
                  <a:pt x="404540" y="2193152"/>
                  <a:pt x="12538" y="2149407"/>
                </a:cubicBezTo>
                <a:lnTo>
                  <a:pt x="376995" y="2170892"/>
                </a:lnTo>
                <a:lnTo>
                  <a:pt x="345593" y="2166124"/>
                </a:lnTo>
                <a:lnTo>
                  <a:pt x="10191" y="2114035"/>
                </a:lnTo>
                <a:cubicBezTo>
                  <a:pt x="9628" y="1509331"/>
                  <a:pt x="564" y="604704"/>
                  <a:pt x="0" y="0"/>
                </a:cubicBezTo>
                <a:close/>
              </a:path>
            </a:pathLst>
          </a:custGeom>
          <a:solidFill>
            <a:srgbClr val="242C2F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6BD8EAA-91B9-4F06-A842-98C0A5CE5549}"/>
              </a:ext>
            </a:extLst>
          </p:cNvPr>
          <p:cNvSpPr/>
          <p:nvPr/>
        </p:nvSpPr>
        <p:spPr>
          <a:xfrm>
            <a:off x="2121907" y="706710"/>
            <a:ext cx="2556790" cy="5411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457200" eaLnBrk="1" fontAlgn="auto" latinLnBrk="0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u="none" strike="noStrike" kern="1200" cap="none" spc="0" normalizeH="0" baseline="0" noProof="0" dirty="0">
                <a:ln>
                  <a:noFill/>
                </a:ln>
                <a:solidFill>
                  <a:srgbClr val="948B54"/>
                </a:solidFill>
                <a:effectLst/>
                <a:uLnTx/>
                <a:uFillTx/>
                <a:ea typeface="Open Sans" panose="020B0606030504020204" pitchFamily="34" charset="0"/>
                <a:cs typeface="Open Sans" panose="020B0606030504020204" pitchFamily="34" charset="0"/>
              </a:rPr>
              <a:t>PRÉNOM</a:t>
            </a:r>
            <a:r>
              <a:rPr lang="fr-FR" sz="3200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fr-FR" sz="32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Open Sans" panose="020B0606030504020204" pitchFamily="34" charset="0"/>
                <a:cs typeface="Open Sans" panose="020B0606030504020204" pitchFamily="34" charset="0"/>
              </a:rPr>
              <a:t>NOM</a:t>
            </a:r>
            <a:endParaRPr kumimoji="0" lang="fr-FR" sz="3200" b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AAEA90BF-69AF-4D02-ACE7-1A1B4D5F5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883" y="3053618"/>
            <a:ext cx="2864664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Open Sans" panose="020B0606030504020204" pitchFamily="34" charset="0"/>
                <a:cs typeface="Open Sans" panose="020B0606030504020204" pitchFamily="34" charset="0"/>
              </a:rPr>
              <a:t>Décrivez en quelques lignes votre parcours professionnel, vos compétences clés pour le poste et vos objectifs de carrière. Ceci est en fait une introduction à votre lettre de motivation. Décrivez en quelques lignes votre parcours professionnel, vos compétences clés pour le poste et vos objectifs de carrière. Ceci est en fait une introduction à votre lettre de motivation.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4FBC359-92FD-40FE-B069-C73E875A5C3D}"/>
              </a:ext>
            </a:extLst>
          </p:cNvPr>
          <p:cNvSpPr/>
          <p:nvPr/>
        </p:nvSpPr>
        <p:spPr>
          <a:xfrm>
            <a:off x="-6167" y="10517432"/>
            <a:ext cx="7577227" cy="192464"/>
          </a:xfrm>
          <a:prstGeom prst="rect">
            <a:avLst/>
          </a:prstGeom>
          <a:solidFill>
            <a:srgbClr val="242C2F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ADFDA6D-F941-48DE-BEB9-A66F94CCB588}"/>
              </a:ext>
            </a:extLst>
          </p:cNvPr>
          <p:cNvGrpSpPr/>
          <p:nvPr/>
        </p:nvGrpSpPr>
        <p:grpSpPr>
          <a:xfrm>
            <a:off x="-56664" y="1609466"/>
            <a:ext cx="7636607" cy="970294"/>
            <a:chOff x="-68094" y="1333510"/>
            <a:chExt cx="7636607" cy="970294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270A5832-9461-42D4-9B75-68B48930A4F2}"/>
                </a:ext>
              </a:extLst>
            </p:cNvPr>
            <p:cNvSpPr/>
            <p:nvPr/>
          </p:nvSpPr>
          <p:spPr>
            <a:xfrm>
              <a:off x="-17597" y="1572918"/>
              <a:ext cx="3017713" cy="730018"/>
            </a:xfrm>
            <a:custGeom>
              <a:avLst/>
              <a:gdLst>
                <a:gd name="connsiteX0" fmla="*/ 3023287 w 3023287"/>
                <a:gd name="connsiteY0" fmla="*/ 729049 h 729049"/>
                <a:gd name="connsiteX1" fmla="*/ 0 w 3023287"/>
                <a:gd name="connsiteY1" fmla="*/ 383060 h 729049"/>
                <a:gd name="connsiteX2" fmla="*/ 0 w 3023287"/>
                <a:gd name="connsiteY2" fmla="*/ 0 h 729049"/>
                <a:gd name="connsiteX3" fmla="*/ 2883244 w 3023287"/>
                <a:gd name="connsiteY3" fmla="*/ 358346 h 729049"/>
                <a:gd name="connsiteX4" fmla="*/ 3023287 w 3023287"/>
                <a:gd name="connsiteY4" fmla="*/ 729049 h 729049"/>
                <a:gd name="connsiteX0" fmla="*/ 3023287 w 3023287"/>
                <a:gd name="connsiteY0" fmla="*/ 729049 h 729049"/>
                <a:gd name="connsiteX1" fmla="*/ 0 w 3023287"/>
                <a:gd name="connsiteY1" fmla="*/ 383060 h 729049"/>
                <a:gd name="connsiteX2" fmla="*/ 0 w 3023287"/>
                <a:gd name="connsiteY2" fmla="*/ 0 h 729049"/>
                <a:gd name="connsiteX3" fmla="*/ 2883244 w 3023287"/>
                <a:gd name="connsiteY3" fmla="*/ 358346 h 729049"/>
                <a:gd name="connsiteX4" fmla="*/ 3023287 w 3023287"/>
                <a:gd name="connsiteY4" fmla="*/ 729049 h 729049"/>
                <a:gd name="connsiteX0" fmla="*/ 3023287 w 3023287"/>
                <a:gd name="connsiteY0" fmla="*/ 729049 h 729932"/>
                <a:gd name="connsiteX1" fmla="*/ 0 w 3023287"/>
                <a:gd name="connsiteY1" fmla="*/ 383060 h 729932"/>
                <a:gd name="connsiteX2" fmla="*/ 0 w 3023287"/>
                <a:gd name="connsiteY2" fmla="*/ 0 h 729932"/>
                <a:gd name="connsiteX3" fmla="*/ 2883244 w 3023287"/>
                <a:gd name="connsiteY3" fmla="*/ 358346 h 729932"/>
                <a:gd name="connsiteX4" fmla="*/ 3023287 w 3023287"/>
                <a:gd name="connsiteY4" fmla="*/ 729049 h 729932"/>
                <a:gd name="connsiteX0" fmla="*/ 3023287 w 3023287"/>
                <a:gd name="connsiteY0" fmla="*/ 729049 h 729932"/>
                <a:gd name="connsiteX1" fmla="*/ 0 w 3023287"/>
                <a:gd name="connsiteY1" fmla="*/ 383060 h 729932"/>
                <a:gd name="connsiteX2" fmla="*/ 0 w 3023287"/>
                <a:gd name="connsiteY2" fmla="*/ 0 h 729932"/>
                <a:gd name="connsiteX3" fmla="*/ 2883244 w 3023287"/>
                <a:gd name="connsiteY3" fmla="*/ 358346 h 729932"/>
                <a:gd name="connsiteX4" fmla="*/ 3023287 w 3023287"/>
                <a:gd name="connsiteY4" fmla="*/ 729049 h 729932"/>
                <a:gd name="connsiteX0" fmla="*/ 3023287 w 3023287"/>
                <a:gd name="connsiteY0" fmla="*/ 729049 h 729932"/>
                <a:gd name="connsiteX1" fmla="*/ 0 w 3023287"/>
                <a:gd name="connsiteY1" fmla="*/ 383060 h 729932"/>
                <a:gd name="connsiteX2" fmla="*/ 0 w 3023287"/>
                <a:gd name="connsiteY2" fmla="*/ 0 h 729932"/>
                <a:gd name="connsiteX3" fmla="*/ 2883244 w 3023287"/>
                <a:gd name="connsiteY3" fmla="*/ 358346 h 729932"/>
                <a:gd name="connsiteX4" fmla="*/ 3023287 w 3023287"/>
                <a:gd name="connsiteY4" fmla="*/ 729049 h 729932"/>
                <a:gd name="connsiteX0" fmla="*/ 3023287 w 3023287"/>
                <a:gd name="connsiteY0" fmla="*/ 729049 h 729932"/>
                <a:gd name="connsiteX1" fmla="*/ 0 w 3023287"/>
                <a:gd name="connsiteY1" fmla="*/ 383060 h 729932"/>
                <a:gd name="connsiteX2" fmla="*/ 0 w 3023287"/>
                <a:gd name="connsiteY2" fmla="*/ 0 h 729932"/>
                <a:gd name="connsiteX3" fmla="*/ 2883244 w 3023287"/>
                <a:gd name="connsiteY3" fmla="*/ 358346 h 729932"/>
                <a:gd name="connsiteX4" fmla="*/ 3023287 w 3023287"/>
                <a:gd name="connsiteY4" fmla="*/ 729049 h 729932"/>
                <a:gd name="connsiteX0" fmla="*/ 3025838 w 3025838"/>
                <a:gd name="connsiteY0" fmla="*/ 729049 h 729932"/>
                <a:gd name="connsiteX1" fmla="*/ 0 w 3025838"/>
                <a:gd name="connsiteY1" fmla="*/ 383060 h 729932"/>
                <a:gd name="connsiteX2" fmla="*/ 2551 w 3025838"/>
                <a:gd name="connsiteY2" fmla="*/ 0 h 729932"/>
                <a:gd name="connsiteX3" fmla="*/ 2885795 w 3025838"/>
                <a:gd name="connsiteY3" fmla="*/ 358346 h 729932"/>
                <a:gd name="connsiteX4" fmla="*/ 3025838 w 3025838"/>
                <a:gd name="connsiteY4" fmla="*/ 729049 h 729932"/>
                <a:gd name="connsiteX0" fmla="*/ 3025838 w 3025838"/>
                <a:gd name="connsiteY0" fmla="*/ 729049 h 729932"/>
                <a:gd name="connsiteX1" fmla="*/ 0 w 3025838"/>
                <a:gd name="connsiteY1" fmla="*/ 383060 h 729932"/>
                <a:gd name="connsiteX2" fmla="*/ 0 w 3025838"/>
                <a:gd name="connsiteY2" fmla="*/ 0 h 729932"/>
                <a:gd name="connsiteX3" fmla="*/ 2885795 w 3025838"/>
                <a:gd name="connsiteY3" fmla="*/ 358346 h 729932"/>
                <a:gd name="connsiteX4" fmla="*/ 3025838 w 3025838"/>
                <a:gd name="connsiteY4" fmla="*/ 729049 h 729932"/>
                <a:gd name="connsiteX0" fmla="*/ 3030940 w 3030940"/>
                <a:gd name="connsiteY0" fmla="*/ 729049 h 729932"/>
                <a:gd name="connsiteX1" fmla="*/ 5102 w 3030940"/>
                <a:gd name="connsiteY1" fmla="*/ 383060 h 729932"/>
                <a:gd name="connsiteX2" fmla="*/ 0 w 3030940"/>
                <a:gd name="connsiteY2" fmla="*/ 0 h 729932"/>
                <a:gd name="connsiteX3" fmla="*/ 2890897 w 3030940"/>
                <a:gd name="connsiteY3" fmla="*/ 358346 h 729932"/>
                <a:gd name="connsiteX4" fmla="*/ 3030940 w 3030940"/>
                <a:gd name="connsiteY4" fmla="*/ 729049 h 729932"/>
                <a:gd name="connsiteX0" fmla="*/ 3030940 w 3030940"/>
                <a:gd name="connsiteY0" fmla="*/ 729049 h 730018"/>
                <a:gd name="connsiteX1" fmla="*/ 2551 w 3030940"/>
                <a:gd name="connsiteY1" fmla="*/ 385600 h 730018"/>
                <a:gd name="connsiteX2" fmla="*/ 0 w 3030940"/>
                <a:gd name="connsiteY2" fmla="*/ 0 h 730018"/>
                <a:gd name="connsiteX3" fmla="*/ 2890897 w 3030940"/>
                <a:gd name="connsiteY3" fmla="*/ 358346 h 730018"/>
                <a:gd name="connsiteX4" fmla="*/ 3030940 w 3030940"/>
                <a:gd name="connsiteY4" fmla="*/ 729049 h 730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30940" h="730018">
                  <a:moveTo>
                    <a:pt x="3030940" y="729049"/>
                  </a:moveTo>
                  <a:cubicBezTo>
                    <a:pt x="1491838" y="733168"/>
                    <a:pt x="1080334" y="739828"/>
                    <a:pt x="2551" y="385600"/>
                  </a:cubicBezTo>
                  <a:cubicBezTo>
                    <a:pt x="850" y="257913"/>
                    <a:pt x="1701" y="127687"/>
                    <a:pt x="0" y="0"/>
                  </a:cubicBezTo>
                  <a:cubicBezTo>
                    <a:pt x="878703" y="263611"/>
                    <a:pt x="842421" y="337751"/>
                    <a:pt x="2890897" y="358346"/>
                  </a:cubicBezTo>
                  <a:lnTo>
                    <a:pt x="3030940" y="729049"/>
                  </a:lnTo>
                  <a:close/>
                </a:path>
              </a:pathLst>
            </a:custGeom>
            <a:solidFill>
              <a:srgbClr val="948B54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8653CE4-071A-4EFC-9665-CB3F1C429A56}"/>
                </a:ext>
              </a:extLst>
            </p:cNvPr>
            <p:cNvGrpSpPr/>
            <p:nvPr/>
          </p:nvGrpSpPr>
          <p:grpSpPr>
            <a:xfrm>
              <a:off x="-68094" y="1333510"/>
              <a:ext cx="7636607" cy="970294"/>
              <a:chOff x="-68094" y="1333510"/>
              <a:chExt cx="7636607" cy="970294"/>
            </a:xfrm>
          </p:grpSpPr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A53205C4-4C04-472F-8881-7FF3310E33C4}"/>
                  </a:ext>
                </a:extLst>
              </p:cNvPr>
              <p:cNvSpPr/>
              <p:nvPr/>
            </p:nvSpPr>
            <p:spPr>
              <a:xfrm>
                <a:off x="1910263" y="1745751"/>
                <a:ext cx="1089212" cy="558053"/>
              </a:xfrm>
              <a:custGeom>
                <a:avLst/>
                <a:gdLst>
                  <a:gd name="connsiteX0" fmla="*/ 0 w 1089212"/>
                  <a:gd name="connsiteY0" fmla="*/ 0 h 558053"/>
                  <a:gd name="connsiteX1" fmla="*/ 1089212 w 1089212"/>
                  <a:gd name="connsiteY1" fmla="*/ 558053 h 558053"/>
                  <a:gd name="connsiteX2" fmla="*/ 1028700 w 1089212"/>
                  <a:gd name="connsiteY2" fmla="*/ 174811 h 558053"/>
                  <a:gd name="connsiteX3" fmla="*/ 0 w 1089212"/>
                  <a:gd name="connsiteY3" fmla="*/ 0 h 558053"/>
                  <a:gd name="connsiteX0" fmla="*/ 0 w 1089212"/>
                  <a:gd name="connsiteY0" fmla="*/ 0 h 558053"/>
                  <a:gd name="connsiteX1" fmla="*/ 1089212 w 1089212"/>
                  <a:gd name="connsiteY1" fmla="*/ 558053 h 558053"/>
                  <a:gd name="connsiteX2" fmla="*/ 1028700 w 1089212"/>
                  <a:gd name="connsiteY2" fmla="*/ 174811 h 558053"/>
                  <a:gd name="connsiteX3" fmla="*/ 0 w 1089212"/>
                  <a:gd name="connsiteY3" fmla="*/ 0 h 558053"/>
                  <a:gd name="connsiteX0" fmla="*/ 0 w 1089212"/>
                  <a:gd name="connsiteY0" fmla="*/ 0 h 558053"/>
                  <a:gd name="connsiteX1" fmla="*/ 1089212 w 1089212"/>
                  <a:gd name="connsiteY1" fmla="*/ 558053 h 558053"/>
                  <a:gd name="connsiteX2" fmla="*/ 1028700 w 1089212"/>
                  <a:gd name="connsiteY2" fmla="*/ 174811 h 558053"/>
                  <a:gd name="connsiteX3" fmla="*/ 0 w 1089212"/>
                  <a:gd name="connsiteY3" fmla="*/ 0 h 558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9212" h="558053">
                    <a:moveTo>
                      <a:pt x="0" y="0"/>
                    </a:moveTo>
                    <a:cubicBezTo>
                      <a:pt x="67236" y="85165"/>
                      <a:pt x="26894" y="372035"/>
                      <a:pt x="1089212" y="558053"/>
                    </a:cubicBezTo>
                    <a:lnTo>
                      <a:pt x="1028700" y="1748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9623B"/>
              </a:soli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99CF8E6-3D27-4571-9E4D-AD710DCDEDDF}"/>
                  </a:ext>
                </a:extLst>
              </p:cNvPr>
              <p:cNvSpPr/>
              <p:nvPr/>
            </p:nvSpPr>
            <p:spPr>
              <a:xfrm>
                <a:off x="1835351" y="1333510"/>
                <a:ext cx="5733162" cy="758923"/>
              </a:xfrm>
              <a:custGeom>
                <a:avLst/>
                <a:gdLst>
                  <a:gd name="connsiteX0" fmla="*/ 0 w 5846784"/>
                  <a:gd name="connsiteY0" fmla="*/ 0 h 753670"/>
                  <a:gd name="connsiteX1" fmla="*/ 5846784 w 5846784"/>
                  <a:gd name="connsiteY1" fmla="*/ 0 h 753670"/>
                  <a:gd name="connsiteX2" fmla="*/ 5846784 w 5846784"/>
                  <a:gd name="connsiteY2" fmla="*/ 753670 h 753670"/>
                  <a:gd name="connsiteX3" fmla="*/ 0 w 5846784"/>
                  <a:gd name="connsiteY3" fmla="*/ 753670 h 753670"/>
                  <a:gd name="connsiteX4" fmla="*/ 0 w 5846784"/>
                  <a:gd name="connsiteY4" fmla="*/ 0 h 753670"/>
                  <a:gd name="connsiteX0" fmla="*/ 0 w 5846784"/>
                  <a:gd name="connsiteY0" fmla="*/ 0 h 753670"/>
                  <a:gd name="connsiteX1" fmla="*/ 5846784 w 5846784"/>
                  <a:gd name="connsiteY1" fmla="*/ 753670 h 753670"/>
                  <a:gd name="connsiteX2" fmla="*/ 0 w 5846784"/>
                  <a:gd name="connsiteY2" fmla="*/ 753670 h 753670"/>
                  <a:gd name="connsiteX3" fmla="*/ 0 w 5846784"/>
                  <a:gd name="connsiteY3" fmla="*/ 0 h 753670"/>
                  <a:gd name="connsiteX0" fmla="*/ 0 w 5717830"/>
                  <a:gd name="connsiteY0" fmla="*/ 0 h 753670"/>
                  <a:gd name="connsiteX1" fmla="*/ 5717830 w 5717830"/>
                  <a:gd name="connsiteY1" fmla="*/ 589547 h 753670"/>
                  <a:gd name="connsiteX2" fmla="*/ 0 w 5717830"/>
                  <a:gd name="connsiteY2" fmla="*/ 753670 h 753670"/>
                  <a:gd name="connsiteX3" fmla="*/ 0 w 5717830"/>
                  <a:gd name="connsiteY3" fmla="*/ 0 h 753670"/>
                  <a:gd name="connsiteX0" fmla="*/ 0 w 5717830"/>
                  <a:gd name="connsiteY0" fmla="*/ 0 h 589547"/>
                  <a:gd name="connsiteX1" fmla="*/ 5717830 w 5717830"/>
                  <a:gd name="connsiteY1" fmla="*/ 589547 h 589547"/>
                  <a:gd name="connsiteX2" fmla="*/ 82062 w 5717830"/>
                  <a:gd name="connsiteY2" fmla="*/ 495763 h 589547"/>
                  <a:gd name="connsiteX3" fmla="*/ 0 w 5717830"/>
                  <a:gd name="connsiteY3" fmla="*/ 0 h 589547"/>
                  <a:gd name="connsiteX0" fmla="*/ 0 w 5682661"/>
                  <a:gd name="connsiteY0" fmla="*/ 0 h 472316"/>
                  <a:gd name="connsiteX1" fmla="*/ 5682661 w 5682661"/>
                  <a:gd name="connsiteY1" fmla="*/ 472316 h 472316"/>
                  <a:gd name="connsiteX2" fmla="*/ 46893 w 5682661"/>
                  <a:gd name="connsiteY2" fmla="*/ 378532 h 472316"/>
                  <a:gd name="connsiteX3" fmla="*/ 0 w 5682661"/>
                  <a:gd name="connsiteY3" fmla="*/ 0 h 472316"/>
                  <a:gd name="connsiteX0" fmla="*/ 0 w 5709555"/>
                  <a:gd name="connsiteY0" fmla="*/ 0 h 485763"/>
                  <a:gd name="connsiteX1" fmla="*/ 5709555 w 5709555"/>
                  <a:gd name="connsiteY1" fmla="*/ 485763 h 485763"/>
                  <a:gd name="connsiteX2" fmla="*/ 73787 w 5709555"/>
                  <a:gd name="connsiteY2" fmla="*/ 391979 h 485763"/>
                  <a:gd name="connsiteX3" fmla="*/ 0 w 5709555"/>
                  <a:gd name="connsiteY3" fmla="*/ 0 h 485763"/>
                  <a:gd name="connsiteX0" fmla="*/ 0 w 5709555"/>
                  <a:gd name="connsiteY0" fmla="*/ 0 h 690452"/>
                  <a:gd name="connsiteX1" fmla="*/ 5709555 w 5709555"/>
                  <a:gd name="connsiteY1" fmla="*/ 485763 h 690452"/>
                  <a:gd name="connsiteX2" fmla="*/ 73787 w 5709555"/>
                  <a:gd name="connsiteY2" fmla="*/ 391979 h 690452"/>
                  <a:gd name="connsiteX3" fmla="*/ 0 w 5709555"/>
                  <a:gd name="connsiteY3" fmla="*/ 0 h 690452"/>
                  <a:gd name="connsiteX0" fmla="*/ 0 w 5709555"/>
                  <a:gd name="connsiteY0" fmla="*/ 0 h 736668"/>
                  <a:gd name="connsiteX1" fmla="*/ 5709555 w 5709555"/>
                  <a:gd name="connsiteY1" fmla="*/ 485763 h 736668"/>
                  <a:gd name="connsiteX2" fmla="*/ 73787 w 5709555"/>
                  <a:gd name="connsiteY2" fmla="*/ 391979 h 736668"/>
                  <a:gd name="connsiteX3" fmla="*/ 0 w 5709555"/>
                  <a:gd name="connsiteY3" fmla="*/ 0 h 736668"/>
                  <a:gd name="connsiteX0" fmla="*/ 0 w 5709555"/>
                  <a:gd name="connsiteY0" fmla="*/ 0 h 732654"/>
                  <a:gd name="connsiteX1" fmla="*/ 5709555 w 5709555"/>
                  <a:gd name="connsiteY1" fmla="*/ 485763 h 732654"/>
                  <a:gd name="connsiteX2" fmla="*/ 73787 w 5709555"/>
                  <a:gd name="connsiteY2" fmla="*/ 391979 h 732654"/>
                  <a:gd name="connsiteX3" fmla="*/ 0 w 5709555"/>
                  <a:gd name="connsiteY3" fmla="*/ 0 h 732654"/>
                  <a:gd name="connsiteX0" fmla="*/ 0 w 5709555"/>
                  <a:gd name="connsiteY0" fmla="*/ 0 h 732654"/>
                  <a:gd name="connsiteX1" fmla="*/ 5709555 w 5709555"/>
                  <a:gd name="connsiteY1" fmla="*/ 485763 h 732654"/>
                  <a:gd name="connsiteX2" fmla="*/ 73787 w 5709555"/>
                  <a:gd name="connsiteY2" fmla="*/ 391979 h 732654"/>
                  <a:gd name="connsiteX3" fmla="*/ 0 w 5709555"/>
                  <a:gd name="connsiteY3" fmla="*/ 0 h 732654"/>
                  <a:gd name="connsiteX0" fmla="*/ 0 w 5709555"/>
                  <a:gd name="connsiteY0" fmla="*/ 0 h 752825"/>
                  <a:gd name="connsiteX1" fmla="*/ 5709555 w 5709555"/>
                  <a:gd name="connsiteY1" fmla="*/ 505934 h 752825"/>
                  <a:gd name="connsiteX2" fmla="*/ 73787 w 5709555"/>
                  <a:gd name="connsiteY2" fmla="*/ 412150 h 752825"/>
                  <a:gd name="connsiteX3" fmla="*/ 0 w 5709555"/>
                  <a:gd name="connsiteY3" fmla="*/ 0 h 752825"/>
                  <a:gd name="connsiteX0" fmla="*/ 0 w 5709555"/>
                  <a:gd name="connsiteY0" fmla="*/ 0 h 752825"/>
                  <a:gd name="connsiteX1" fmla="*/ 5709555 w 5709555"/>
                  <a:gd name="connsiteY1" fmla="*/ 505934 h 752825"/>
                  <a:gd name="connsiteX2" fmla="*/ 73787 w 5709555"/>
                  <a:gd name="connsiteY2" fmla="*/ 412150 h 752825"/>
                  <a:gd name="connsiteX3" fmla="*/ 0 w 5709555"/>
                  <a:gd name="connsiteY3" fmla="*/ 0 h 752825"/>
                  <a:gd name="connsiteX0" fmla="*/ 0 w 5723002"/>
                  <a:gd name="connsiteY0" fmla="*/ 0 h 755294"/>
                  <a:gd name="connsiteX1" fmla="*/ 5723002 w 5723002"/>
                  <a:gd name="connsiteY1" fmla="*/ 512658 h 755294"/>
                  <a:gd name="connsiteX2" fmla="*/ 73787 w 5723002"/>
                  <a:gd name="connsiteY2" fmla="*/ 412150 h 755294"/>
                  <a:gd name="connsiteX3" fmla="*/ 0 w 5723002"/>
                  <a:gd name="connsiteY3" fmla="*/ 0 h 755294"/>
                  <a:gd name="connsiteX0" fmla="*/ 0 w 5723002"/>
                  <a:gd name="connsiteY0" fmla="*/ 0 h 755294"/>
                  <a:gd name="connsiteX1" fmla="*/ 5723002 w 5723002"/>
                  <a:gd name="connsiteY1" fmla="*/ 512658 h 755294"/>
                  <a:gd name="connsiteX2" fmla="*/ 73787 w 5723002"/>
                  <a:gd name="connsiteY2" fmla="*/ 412150 h 755294"/>
                  <a:gd name="connsiteX3" fmla="*/ 0 w 5723002"/>
                  <a:gd name="connsiteY3" fmla="*/ 0 h 755294"/>
                  <a:gd name="connsiteX0" fmla="*/ 0 w 5723002"/>
                  <a:gd name="connsiteY0" fmla="*/ 0 h 758923"/>
                  <a:gd name="connsiteX1" fmla="*/ 5723002 w 5723002"/>
                  <a:gd name="connsiteY1" fmla="*/ 522386 h 758923"/>
                  <a:gd name="connsiteX2" fmla="*/ 73787 w 5723002"/>
                  <a:gd name="connsiteY2" fmla="*/ 412150 h 758923"/>
                  <a:gd name="connsiteX3" fmla="*/ 0 w 5723002"/>
                  <a:gd name="connsiteY3" fmla="*/ 0 h 758923"/>
                  <a:gd name="connsiteX0" fmla="*/ 0 w 5733162"/>
                  <a:gd name="connsiteY0" fmla="*/ 0 h 758923"/>
                  <a:gd name="connsiteX1" fmla="*/ 5733162 w 5733162"/>
                  <a:gd name="connsiteY1" fmla="*/ 522386 h 758923"/>
                  <a:gd name="connsiteX2" fmla="*/ 73787 w 5733162"/>
                  <a:gd name="connsiteY2" fmla="*/ 412150 h 758923"/>
                  <a:gd name="connsiteX3" fmla="*/ 0 w 5733162"/>
                  <a:gd name="connsiteY3" fmla="*/ 0 h 758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33162" h="758923">
                    <a:moveTo>
                      <a:pt x="0" y="0"/>
                    </a:moveTo>
                    <a:cubicBezTo>
                      <a:pt x="518138" y="67792"/>
                      <a:pt x="1187630" y="589065"/>
                      <a:pt x="5733162" y="522386"/>
                    </a:cubicBezTo>
                    <a:cubicBezTo>
                      <a:pt x="5004296" y="645766"/>
                      <a:pt x="2416300" y="1041806"/>
                      <a:pt x="73787" y="41215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48B54"/>
              </a:soli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0FCCBF37-5B8C-489B-B85D-93E251EAA6A9}"/>
                  </a:ext>
                </a:extLst>
              </p:cNvPr>
              <p:cNvSpPr/>
              <p:nvPr/>
            </p:nvSpPr>
            <p:spPr>
              <a:xfrm>
                <a:off x="-68094" y="1760706"/>
                <a:ext cx="7626485" cy="408562"/>
              </a:xfrm>
              <a:custGeom>
                <a:avLst/>
                <a:gdLst>
                  <a:gd name="connsiteX0" fmla="*/ 0 w 7626485"/>
                  <a:gd name="connsiteY0" fmla="*/ 0 h 408562"/>
                  <a:gd name="connsiteX1" fmla="*/ 1809345 w 7626485"/>
                  <a:gd name="connsiteY1" fmla="*/ 408562 h 408562"/>
                  <a:gd name="connsiteX2" fmla="*/ 2500009 w 7626485"/>
                  <a:gd name="connsiteY2" fmla="*/ 291830 h 408562"/>
                  <a:gd name="connsiteX3" fmla="*/ 2636196 w 7626485"/>
                  <a:gd name="connsiteY3" fmla="*/ 0 h 408562"/>
                  <a:gd name="connsiteX4" fmla="*/ 3754877 w 7626485"/>
                  <a:gd name="connsiteY4" fmla="*/ 126460 h 408562"/>
                  <a:gd name="connsiteX5" fmla="*/ 5992239 w 7626485"/>
                  <a:gd name="connsiteY5" fmla="*/ 155643 h 408562"/>
                  <a:gd name="connsiteX6" fmla="*/ 7227651 w 7626485"/>
                  <a:gd name="connsiteY6" fmla="*/ 126460 h 408562"/>
                  <a:gd name="connsiteX7" fmla="*/ 7626485 w 7626485"/>
                  <a:gd name="connsiteY7" fmla="*/ 97277 h 408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626485" h="408562">
                    <a:moveTo>
                      <a:pt x="0" y="0"/>
                    </a:moveTo>
                    <a:lnTo>
                      <a:pt x="1809345" y="408562"/>
                    </a:lnTo>
                    <a:lnTo>
                      <a:pt x="2500009" y="291830"/>
                    </a:lnTo>
                    <a:lnTo>
                      <a:pt x="2636196" y="0"/>
                    </a:lnTo>
                    <a:lnTo>
                      <a:pt x="3754877" y="126460"/>
                    </a:lnTo>
                    <a:lnTo>
                      <a:pt x="5992239" y="155643"/>
                    </a:lnTo>
                    <a:lnTo>
                      <a:pt x="7227651" y="126460"/>
                    </a:lnTo>
                    <a:lnTo>
                      <a:pt x="7626485" y="97277"/>
                    </a:lnTo>
                  </a:path>
                </a:pathLst>
              </a:custGeom>
              <a:noFill/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</p:grp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903F4508-5180-4200-AAE2-CDB18597FD7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5249" y="68476"/>
            <a:ext cx="1926258" cy="1926258"/>
          </a:xfrm>
          <a:prstGeom prst="ellipse">
            <a:avLst/>
          </a:prstGeom>
          <a:ln w="25400">
            <a:solidFill>
              <a:srgbClr val="69623B"/>
            </a:solidFill>
          </a:ln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00F945A7-E439-436D-B556-29F8E56C98F1}"/>
              </a:ext>
            </a:extLst>
          </p:cNvPr>
          <p:cNvGrpSpPr/>
          <p:nvPr/>
        </p:nvGrpSpPr>
        <p:grpSpPr>
          <a:xfrm>
            <a:off x="445297" y="12978325"/>
            <a:ext cx="4106476" cy="1559331"/>
            <a:chOff x="142511" y="8838763"/>
            <a:chExt cx="4106476" cy="1559331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5474A46E-F533-4BE8-A159-83ED48AA3F3D}"/>
                </a:ext>
              </a:extLst>
            </p:cNvPr>
            <p:cNvSpPr/>
            <p:nvPr/>
          </p:nvSpPr>
          <p:spPr>
            <a:xfrm flipH="1">
              <a:off x="632657" y="8911558"/>
              <a:ext cx="3616330" cy="377992"/>
            </a:xfrm>
            <a:custGeom>
              <a:avLst/>
              <a:gdLst>
                <a:gd name="connsiteX0" fmla="*/ 2048647 w 2236689"/>
                <a:gd name="connsiteY0" fmla="*/ 0 h 377992"/>
                <a:gd name="connsiteX1" fmla="*/ 2029720 w 2236689"/>
                <a:gd name="connsiteY1" fmla="*/ 1908 h 377992"/>
                <a:gd name="connsiteX2" fmla="*/ 1260809 w 2236689"/>
                <a:gd name="connsiteY2" fmla="*/ 1908 h 377992"/>
                <a:gd name="connsiteX3" fmla="*/ 1219795 w 2236689"/>
                <a:gd name="connsiteY3" fmla="*/ 1908 h 377992"/>
                <a:gd name="connsiteX4" fmla="*/ 1200868 w 2236689"/>
                <a:gd name="connsiteY4" fmla="*/ 0 h 377992"/>
                <a:gd name="connsiteX5" fmla="*/ 1181941 w 2236689"/>
                <a:gd name="connsiteY5" fmla="*/ 1908 h 377992"/>
                <a:gd name="connsiteX6" fmla="*/ 1054748 w 2236689"/>
                <a:gd name="connsiteY6" fmla="*/ 1908 h 377992"/>
                <a:gd name="connsiteX7" fmla="*/ 1035821 w 2236689"/>
                <a:gd name="connsiteY7" fmla="*/ 0 h 377992"/>
                <a:gd name="connsiteX8" fmla="*/ 1016894 w 2236689"/>
                <a:gd name="connsiteY8" fmla="*/ 1908 h 377992"/>
                <a:gd name="connsiteX9" fmla="*/ 975880 w 2236689"/>
                <a:gd name="connsiteY9" fmla="*/ 1908 h 377992"/>
                <a:gd name="connsiteX10" fmla="*/ 206969 w 2236689"/>
                <a:gd name="connsiteY10" fmla="*/ 1908 h 377992"/>
                <a:gd name="connsiteX11" fmla="*/ 188042 w 2236689"/>
                <a:gd name="connsiteY11" fmla="*/ 0 h 377992"/>
                <a:gd name="connsiteX12" fmla="*/ 0 w 2236689"/>
                <a:gd name="connsiteY12" fmla="*/ 188042 h 377992"/>
                <a:gd name="connsiteX13" fmla="*/ 150145 w 2236689"/>
                <a:gd name="connsiteY13" fmla="*/ 372264 h 377992"/>
                <a:gd name="connsiteX14" fmla="*/ 184051 w 2236689"/>
                <a:gd name="connsiteY14" fmla="*/ 375682 h 377992"/>
                <a:gd name="connsiteX15" fmla="*/ 184051 w 2236689"/>
                <a:gd name="connsiteY15" fmla="*/ 377992 h 377992"/>
                <a:gd name="connsiteX16" fmla="*/ 975880 w 2236689"/>
                <a:gd name="connsiteY16" fmla="*/ 377992 h 377992"/>
                <a:gd name="connsiteX17" fmla="*/ 1039812 w 2236689"/>
                <a:gd name="connsiteY17" fmla="*/ 377992 h 377992"/>
                <a:gd name="connsiteX18" fmla="*/ 1196877 w 2236689"/>
                <a:gd name="connsiteY18" fmla="*/ 377992 h 377992"/>
                <a:gd name="connsiteX19" fmla="*/ 1260809 w 2236689"/>
                <a:gd name="connsiteY19" fmla="*/ 377992 h 377992"/>
                <a:gd name="connsiteX20" fmla="*/ 2052638 w 2236689"/>
                <a:gd name="connsiteY20" fmla="*/ 377992 h 377992"/>
                <a:gd name="connsiteX21" fmla="*/ 2052638 w 2236689"/>
                <a:gd name="connsiteY21" fmla="*/ 375682 h 377992"/>
                <a:gd name="connsiteX22" fmla="*/ 2086544 w 2236689"/>
                <a:gd name="connsiteY22" fmla="*/ 372264 h 377992"/>
                <a:gd name="connsiteX23" fmla="*/ 2236689 w 2236689"/>
                <a:gd name="connsiteY23" fmla="*/ 188042 h 377992"/>
                <a:gd name="connsiteX24" fmla="*/ 2048647 w 2236689"/>
                <a:gd name="connsiteY24" fmla="*/ 0 h 377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36689" h="377992">
                  <a:moveTo>
                    <a:pt x="2048647" y="0"/>
                  </a:moveTo>
                  <a:lnTo>
                    <a:pt x="2029720" y="1908"/>
                  </a:lnTo>
                  <a:lnTo>
                    <a:pt x="1260809" y="1908"/>
                  </a:lnTo>
                  <a:lnTo>
                    <a:pt x="1219795" y="1908"/>
                  </a:lnTo>
                  <a:lnTo>
                    <a:pt x="1200868" y="0"/>
                  </a:lnTo>
                  <a:lnTo>
                    <a:pt x="1181941" y="1908"/>
                  </a:lnTo>
                  <a:lnTo>
                    <a:pt x="1054748" y="1908"/>
                  </a:lnTo>
                  <a:lnTo>
                    <a:pt x="1035821" y="0"/>
                  </a:lnTo>
                  <a:lnTo>
                    <a:pt x="1016894" y="1908"/>
                  </a:lnTo>
                  <a:lnTo>
                    <a:pt x="975880" y="1908"/>
                  </a:lnTo>
                  <a:lnTo>
                    <a:pt x="206969" y="1908"/>
                  </a:lnTo>
                  <a:lnTo>
                    <a:pt x="188042" y="0"/>
                  </a:lnTo>
                  <a:cubicBezTo>
                    <a:pt x="84189" y="0"/>
                    <a:pt x="0" y="84189"/>
                    <a:pt x="0" y="188042"/>
                  </a:cubicBezTo>
                  <a:cubicBezTo>
                    <a:pt x="0" y="278914"/>
                    <a:pt x="64457" y="354730"/>
                    <a:pt x="150145" y="372264"/>
                  </a:cubicBezTo>
                  <a:lnTo>
                    <a:pt x="184051" y="375682"/>
                  </a:lnTo>
                  <a:lnTo>
                    <a:pt x="184051" y="377992"/>
                  </a:lnTo>
                  <a:lnTo>
                    <a:pt x="975880" y="377992"/>
                  </a:lnTo>
                  <a:lnTo>
                    <a:pt x="1039812" y="377992"/>
                  </a:lnTo>
                  <a:lnTo>
                    <a:pt x="1196877" y="377992"/>
                  </a:lnTo>
                  <a:lnTo>
                    <a:pt x="1260809" y="377992"/>
                  </a:lnTo>
                  <a:lnTo>
                    <a:pt x="2052638" y="377992"/>
                  </a:lnTo>
                  <a:lnTo>
                    <a:pt x="2052638" y="375682"/>
                  </a:lnTo>
                  <a:lnTo>
                    <a:pt x="2086544" y="372264"/>
                  </a:lnTo>
                  <a:cubicBezTo>
                    <a:pt x="2172232" y="354730"/>
                    <a:pt x="2236689" y="278914"/>
                    <a:pt x="2236689" y="188042"/>
                  </a:cubicBezTo>
                  <a:cubicBezTo>
                    <a:pt x="2236689" y="84189"/>
                    <a:pt x="2152500" y="0"/>
                    <a:pt x="2048647" y="0"/>
                  </a:cubicBezTo>
                  <a:close/>
                </a:path>
              </a:pathLst>
            </a:cu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2400" b="1" dirty="0">
                  <a:solidFill>
                    <a:schemeClr val="tx1"/>
                  </a:solidFill>
                  <a:latin typeface="+mj-lt"/>
                  <a:ea typeface="Open Sans" panose="020B0606030504020204" pitchFamily="34" charset="0"/>
                  <a:cs typeface="Open Sans" panose="020B0606030504020204" pitchFamily="34" charset="0"/>
                </a:rPr>
                <a:t>CENTRES D’INTERET</a:t>
              </a:r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3F2756E9-DC93-4112-A134-7010328A5811}"/>
                </a:ext>
              </a:extLst>
            </p:cNvPr>
            <p:cNvSpPr/>
            <p:nvPr/>
          </p:nvSpPr>
          <p:spPr>
            <a:xfrm>
              <a:off x="680637" y="9402225"/>
              <a:ext cx="1751437" cy="9387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294"/>
                </a:spcBef>
                <a:spcAft>
                  <a:spcPts val="294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b="1" i="1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j-lt"/>
                  <a:ea typeface="Open Sans" panose="020B0606030504020204" pitchFamily="34" charset="0"/>
                  <a:cs typeface="Open Sans" panose="020B0606030504020204" pitchFamily="34" charset="0"/>
                </a:rPr>
                <a:t>Lecture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294"/>
                </a:spcBef>
                <a:spcAft>
                  <a:spcPts val="294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b="1" i="1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j-lt"/>
                  <a:ea typeface="Open Sans" panose="020B0606030504020204" pitchFamily="34" charset="0"/>
                  <a:cs typeface="Open Sans" panose="020B0606030504020204" pitchFamily="34" charset="0"/>
                </a:rPr>
                <a:t>Voyage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294"/>
                </a:spcBef>
                <a:spcAft>
                  <a:spcPts val="294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b="1" i="1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j-lt"/>
                  <a:ea typeface="Open Sans" panose="020B0606030504020204" pitchFamily="34" charset="0"/>
                  <a:cs typeface="Open Sans" panose="020B0606030504020204" pitchFamily="34" charset="0"/>
                </a:rPr>
                <a:t>Sport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294"/>
                </a:spcBef>
                <a:spcAft>
                  <a:spcPts val="294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b="1" i="1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j-lt"/>
                  <a:ea typeface="Open Sans" panose="020B0606030504020204" pitchFamily="34" charset="0"/>
                  <a:cs typeface="Open Sans" panose="020B0606030504020204" pitchFamily="34" charset="0"/>
                </a:rPr>
                <a:t>Internet</a:t>
              </a:r>
            </a:p>
          </p:txBody>
        </p: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6556EAE8-917B-454B-8DC7-0B53B733323D}"/>
                </a:ext>
              </a:extLst>
            </p:cNvPr>
            <p:cNvCxnSpPr>
              <a:cxnSpLocks/>
            </p:cNvCxnSpPr>
            <p:nvPr/>
          </p:nvCxnSpPr>
          <p:spPr>
            <a:xfrm>
              <a:off x="383342" y="9128045"/>
              <a:ext cx="0" cy="1270049"/>
            </a:xfrm>
            <a:prstGeom prst="line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B5C00C9C-6048-4B0C-83D5-46331DE1ABE9}"/>
                </a:ext>
              </a:extLst>
            </p:cNvPr>
            <p:cNvSpPr/>
            <p:nvPr/>
          </p:nvSpPr>
          <p:spPr>
            <a:xfrm>
              <a:off x="142511" y="8838763"/>
              <a:ext cx="489978" cy="489978"/>
            </a:xfrm>
            <a:prstGeom prst="ellipse">
              <a:avLst/>
            </a:prstGeom>
            <a:solidFill>
              <a:srgbClr val="B73B49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+mj-lt"/>
              </a:endParaRPr>
            </a:p>
          </p:txBody>
        </p:sp>
      </p:grpSp>
      <p:sp>
        <p:nvSpPr>
          <p:cNvPr id="174" name="Title 1">
            <a:extLst>
              <a:ext uri="{FF2B5EF4-FFF2-40B4-BE49-F238E27FC236}">
                <a16:creationId xmlns:a16="http://schemas.microsoft.com/office/drawing/2014/main" id="{CF693C50-B7FE-47E7-AE8B-5F3F890F0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0843" y="516692"/>
            <a:ext cx="2630495" cy="276999"/>
          </a:xfrm>
        </p:spPr>
        <p:txBody>
          <a:bodyPr wrap="square">
            <a:spAutoFit/>
          </a:bodyPr>
          <a:lstStyle/>
          <a:p>
            <a:pPr algn="r" rtl="1"/>
            <a:r>
              <a:rPr lang="fr-FR" sz="1200" b="1" dirty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Titre du poste recherché</a:t>
            </a:r>
            <a:endParaRPr lang="fr-FR" sz="1100" b="1" kern="700" spc="-20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3AF0C5AE-A775-4ACB-BA89-E3AD66409885}"/>
              </a:ext>
            </a:extLst>
          </p:cNvPr>
          <p:cNvGrpSpPr/>
          <p:nvPr/>
        </p:nvGrpSpPr>
        <p:grpSpPr>
          <a:xfrm>
            <a:off x="5440309" y="833203"/>
            <a:ext cx="1893496" cy="1151036"/>
            <a:chOff x="473712" y="2161835"/>
            <a:chExt cx="1893496" cy="1151036"/>
          </a:xfrm>
        </p:grpSpPr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F825D9E7-0838-4FEA-B7B9-08D88EC32583}"/>
                </a:ext>
              </a:extLst>
            </p:cNvPr>
            <p:cNvSpPr/>
            <p:nvPr/>
          </p:nvSpPr>
          <p:spPr>
            <a:xfrm>
              <a:off x="474347" y="2797663"/>
              <a:ext cx="1623060" cy="188898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r" rtl="1">
                <a:lnSpc>
                  <a:spcPct val="107000"/>
                </a:lnSpc>
                <a:spcBef>
                  <a:spcPts val="500"/>
                </a:spcBef>
                <a:spcAft>
                  <a:spcPts val="1000"/>
                </a:spcAft>
              </a:pPr>
              <a:r>
                <a:rPr lang="fr-MA" sz="1200" kern="120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Ville, Pays</a:t>
              </a:r>
              <a:endParaRPr lang="fr-FR" sz="120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221DF457-947B-41A7-A61B-8428AF9598AB}"/>
                </a:ext>
              </a:extLst>
            </p:cNvPr>
            <p:cNvSpPr/>
            <p:nvPr/>
          </p:nvSpPr>
          <p:spPr>
            <a:xfrm>
              <a:off x="474347" y="2161835"/>
              <a:ext cx="1623060" cy="199927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r" rtl="1">
                <a:lnSpc>
                  <a:spcPct val="115000"/>
                </a:lnSpc>
                <a:spcBef>
                  <a:spcPts val="500"/>
                </a:spcBef>
                <a:spcAft>
                  <a:spcPts val="1000"/>
                </a:spcAft>
              </a:pPr>
              <a:r>
                <a:rPr lang="en-US" sz="1200" kern="12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Telephone</a:t>
              </a:r>
              <a:endParaRPr lang="fr-FR" sz="12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17FDCBB1-D361-41D0-8AF2-0957ED0C5A03}"/>
                </a:ext>
              </a:extLst>
            </p:cNvPr>
            <p:cNvSpPr/>
            <p:nvPr/>
          </p:nvSpPr>
          <p:spPr>
            <a:xfrm>
              <a:off x="473712" y="2471413"/>
              <a:ext cx="1623695" cy="199927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/>
            <a:p>
              <a:pPr algn="r" rtl="1">
                <a:lnSpc>
                  <a:spcPct val="115000"/>
                </a:lnSpc>
                <a:spcBef>
                  <a:spcPts val="500"/>
                </a:spcBef>
                <a:spcAft>
                  <a:spcPts val="1000"/>
                </a:spcAft>
              </a:pPr>
              <a:r>
                <a:rPr lang="en-US" sz="1200" kern="12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info@cvexemple.com</a:t>
              </a:r>
              <a:endParaRPr lang="fr-FR" sz="12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936BC78D-ADCB-4CF1-BD89-6E0536B7E608}"/>
                </a:ext>
              </a:extLst>
            </p:cNvPr>
            <p:cNvSpPr/>
            <p:nvPr/>
          </p:nvSpPr>
          <p:spPr>
            <a:xfrm>
              <a:off x="474347" y="3105445"/>
              <a:ext cx="1623060" cy="194310"/>
            </a:xfrm>
            <a:prstGeom prst="rect">
              <a:avLst/>
            </a:prstGeom>
          </p:spPr>
          <p:txBody>
            <a:bodyPr wrap="square" lIns="0" tIns="0" rIns="0" bIns="0" anchor="ctr" anchorCtr="0">
              <a:noAutofit/>
            </a:bodyPr>
            <a:lstStyle/>
            <a:p>
              <a:pPr algn="r" rtl="1">
                <a:lnSpc>
                  <a:spcPct val="107000"/>
                </a:lnSpc>
                <a:spcBef>
                  <a:spcPts val="500"/>
                </a:spcBef>
                <a:spcAft>
                  <a:spcPts val="1000"/>
                </a:spcAft>
              </a:pPr>
              <a:r>
                <a:rPr lang="fr-MA" sz="1200" kern="120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/LinkedIn</a:t>
              </a:r>
              <a:endParaRPr lang="fr-FR" sz="120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D3D12728-4D56-431E-9DE1-4D154AC329E5}"/>
                </a:ext>
              </a:extLst>
            </p:cNvPr>
            <p:cNvSpPr/>
            <p:nvPr/>
          </p:nvSpPr>
          <p:spPr>
            <a:xfrm>
              <a:off x="2192867" y="3079666"/>
              <a:ext cx="141064" cy="233205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15000"/>
                </a:lnSpc>
                <a:spcBef>
                  <a:spcPts val="500"/>
                </a:spcBef>
                <a:spcAft>
                  <a:spcPts val="1000"/>
                </a:spcAft>
              </a:pPr>
              <a:r>
                <a:rPr lang="en-US" sz="1400" b="1" kern="12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</a:t>
              </a:r>
              <a:endParaRPr lang="fr-FR" sz="14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2" name="شكل حر 78">
              <a:extLst>
                <a:ext uri="{FF2B5EF4-FFF2-40B4-BE49-F238E27FC236}">
                  <a16:creationId xmlns:a16="http://schemas.microsoft.com/office/drawing/2014/main" id="{41226BFF-7CD4-4746-8BB9-A695E1B6486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190894" y="2784391"/>
              <a:ext cx="128270" cy="194310"/>
            </a:xfrm>
            <a:custGeom>
              <a:avLst/>
              <a:gdLst>
                <a:gd name="connsiteX0" fmla="*/ 1316986 w 2647950"/>
                <a:gd name="connsiteY0" fmla="*/ 704850 h 3976070"/>
                <a:gd name="connsiteX1" fmla="*/ 776597 w 2647950"/>
                <a:gd name="connsiteY1" fmla="*/ 1245239 h 3976070"/>
                <a:gd name="connsiteX2" fmla="*/ 1316986 w 2647950"/>
                <a:gd name="connsiteY2" fmla="*/ 1785628 h 3976070"/>
                <a:gd name="connsiteX3" fmla="*/ 1857375 w 2647950"/>
                <a:gd name="connsiteY3" fmla="*/ 1245239 h 3976070"/>
                <a:gd name="connsiteX4" fmla="*/ 1316986 w 2647950"/>
                <a:gd name="connsiteY4" fmla="*/ 704850 h 3976070"/>
                <a:gd name="connsiteX5" fmla="*/ 1323975 w 2647950"/>
                <a:gd name="connsiteY5" fmla="*/ 0 h 3976070"/>
                <a:gd name="connsiteX6" fmla="*/ 2647950 w 2647950"/>
                <a:gd name="connsiteY6" fmla="*/ 1323975 h 3976070"/>
                <a:gd name="connsiteX7" fmla="*/ 2421836 w 2647950"/>
                <a:gd name="connsiteY7" fmla="*/ 2064222 h 3976070"/>
                <a:gd name="connsiteX8" fmla="*/ 2358543 w 2647950"/>
                <a:gd name="connsiteY8" fmla="*/ 2148863 h 3976070"/>
                <a:gd name="connsiteX9" fmla="*/ 1334733 w 2647950"/>
                <a:gd name="connsiteY9" fmla="*/ 3976070 h 3976070"/>
                <a:gd name="connsiteX10" fmla="*/ 273757 w 2647950"/>
                <a:gd name="connsiteY10" fmla="*/ 2127934 h 3976070"/>
                <a:gd name="connsiteX11" fmla="*/ 226114 w 2647950"/>
                <a:gd name="connsiteY11" fmla="*/ 2064222 h 3976070"/>
                <a:gd name="connsiteX12" fmla="*/ 0 w 2647950"/>
                <a:gd name="connsiteY12" fmla="*/ 1323975 h 3976070"/>
                <a:gd name="connsiteX13" fmla="*/ 1323975 w 2647950"/>
                <a:gd name="connsiteY13" fmla="*/ 0 h 3976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47950" h="3976070">
                  <a:moveTo>
                    <a:pt x="1316986" y="704850"/>
                  </a:moveTo>
                  <a:cubicBezTo>
                    <a:pt x="1018537" y="704850"/>
                    <a:pt x="776597" y="946790"/>
                    <a:pt x="776597" y="1245239"/>
                  </a:cubicBezTo>
                  <a:cubicBezTo>
                    <a:pt x="776597" y="1543688"/>
                    <a:pt x="1018537" y="1785628"/>
                    <a:pt x="1316986" y="1785628"/>
                  </a:cubicBezTo>
                  <a:cubicBezTo>
                    <a:pt x="1615435" y="1785628"/>
                    <a:pt x="1857375" y="1543688"/>
                    <a:pt x="1857375" y="1245239"/>
                  </a:cubicBezTo>
                  <a:cubicBezTo>
                    <a:pt x="1857375" y="946790"/>
                    <a:pt x="1615435" y="704850"/>
                    <a:pt x="1316986" y="704850"/>
                  </a:cubicBezTo>
                  <a:close/>
                  <a:moveTo>
                    <a:pt x="1323975" y="0"/>
                  </a:moveTo>
                  <a:cubicBezTo>
                    <a:pt x="2055186" y="0"/>
                    <a:pt x="2647950" y="592764"/>
                    <a:pt x="2647950" y="1323975"/>
                  </a:cubicBezTo>
                  <a:cubicBezTo>
                    <a:pt x="2647950" y="1598179"/>
                    <a:pt x="2564593" y="1852914"/>
                    <a:pt x="2421836" y="2064222"/>
                  </a:cubicBezTo>
                  <a:lnTo>
                    <a:pt x="2358543" y="2148863"/>
                  </a:lnTo>
                  <a:lnTo>
                    <a:pt x="1334733" y="3976070"/>
                  </a:lnTo>
                  <a:lnTo>
                    <a:pt x="273757" y="2127934"/>
                  </a:lnTo>
                  <a:lnTo>
                    <a:pt x="226114" y="2064222"/>
                  </a:lnTo>
                  <a:cubicBezTo>
                    <a:pt x="83358" y="1852914"/>
                    <a:pt x="0" y="1598179"/>
                    <a:pt x="0" y="1323975"/>
                  </a:cubicBezTo>
                  <a:cubicBezTo>
                    <a:pt x="0" y="592764"/>
                    <a:pt x="592764" y="0"/>
                    <a:pt x="1323975" y="0"/>
                  </a:cubicBezTo>
                  <a:close/>
                </a:path>
              </a:pathLst>
            </a:custGeom>
            <a:solidFill>
              <a:schemeClr val="bg1"/>
            </a:solidFill>
            <a:ln w="793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9469" tIns="44734" rIns="89469" bIns="44734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sz="1200">
                <a:solidFill>
                  <a:schemeClr val="bg1"/>
                </a:solidFill>
              </a:endParaRPr>
            </a:p>
          </p:txBody>
        </p:sp>
        <p:sp>
          <p:nvSpPr>
            <p:cNvPr id="203" name="شكل حر 85">
              <a:extLst>
                <a:ext uri="{FF2B5EF4-FFF2-40B4-BE49-F238E27FC236}">
                  <a16:creationId xmlns:a16="http://schemas.microsoft.com/office/drawing/2014/main" id="{D2D28900-EDC8-43EC-A72C-9C4509313A1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172263" y="2522136"/>
              <a:ext cx="181610" cy="129540"/>
            </a:xfrm>
            <a:custGeom>
              <a:avLst/>
              <a:gdLst>
                <a:gd name="connsiteX0" fmla="*/ 3316236 w 8372474"/>
                <a:gd name="connsiteY0" fmla="*/ 3531540 h 5981701"/>
                <a:gd name="connsiteX1" fmla="*/ 1307076 w 8372474"/>
                <a:gd name="connsiteY1" fmla="*/ 5537782 h 5981701"/>
                <a:gd name="connsiteX2" fmla="*/ 7035211 w 8372474"/>
                <a:gd name="connsiteY2" fmla="*/ 5534939 h 5981701"/>
                <a:gd name="connsiteX3" fmla="*/ 5064612 w 8372474"/>
                <a:gd name="connsiteY3" fmla="*/ 3558654 h 5981701"/>
                <a:gd name="connsiteX4" fmla="*/ 4317667 w 8372474"/>
                <a:gd name="connsiteY4" fmla="*/ 4306522 h 5981701"/>
                <a:gd name="connsiteX5" fmla="*/ 4091217 w 8372474"/>
                <a:gd name="connsiteY5" fmla="*/ 4308903 h 5981701"/>
                <a:gd name="connsiteX6" fmla="*/ 7887285 w 8372474"/>
                <a:gd name="connsiteY6" fmla="*/ 736631 h 5981701"/>
                <a:gd name="connsiteX7" fmla="*/ 5379748 w 8372474"/>
                <a:gd name="connsiteY7" fmla="*/ 3243523 h 5981701"/>
                <a:gd name="connsiteX8" fmla="*/ 7665088 w 8372474"/>
                <a:gd name="connsiteY8" fmla="*/ 5527516 h 5981701"/>
                <a:gd name="connsiteX9" fmla="*/ 7884020 w 8372474"/>
                <a:gd name="connsiteY9" fmla="*/ 5078798 h 5981701"/>
                <a:gd name="connsiteX10" fmla="*/ 7887285 w 8372474"/>
                <a:gd name="connsiteY10" fmla="*/ 736631 h 5981701"/>
                <a:gd name="connsiteX11" fmla="*/ 494711 w 8372474"/>
                <a:gd name="connsiteY11" fmla="*/ 712818 h 5981701"/>
                <a:gd name="connsiteX12" fmla="*/ 497974 w 8372474"/>
                <a:gd name="connsiteY12" fmla="*/ 5054986 h 5981701"/>
                <a:gd name="connsiteX13" fmla="*/ 716862 w 8372474"/>
                <a:gd name="connsiteY13" fmla="*/ 5503704 h 5981701"/>
                <a:gd name="connsiteX14" fmla="*/ 3001739 w 8372474"/>
                <a:gd name="connsiteY14" fmla="*/ 3219711 h 5981701"/>
                <a:gd name="connsiteX15" fmla="*/ 881060 w 8372474"/>
                <a:gd name="connsiteY15" fmla="*/ 472017 h 5981701"/>
                <a:gd name="connsiteX16" fmla="*/ 4067173 w 8372474"/>
                <a:gd name="connsiteY16" fmla="*/ 3655748 h 5981701"/>
                <a:gd name="connsiteX17" fmla="*/ 4212429 w 8372474"/>
                <a:gd name="connsiteY17" fmla="*/ 3729567 h 5981701"/>
                <a:gd name="connsiteX18" fmla="*/ 4348161 w 8372474"/>
                <a:gd name="connsiteY18" fmla="*/ 3641461 h 5981701"/>
                <a:gd name="connsiteX19" fmla="*/ 7519985 w 8372474"/>
                <a:gd name="connsiteY19" fmla="*/ 472017 h 5981701"/>
                <a:gd name="connsiteX20" fmla="*/ 892290 w 8372474"/>
                <a:gd name="connsiteY20" fmla="*/ 0 h 5981701"/>
                <a:gd name="connsiteX21" fmla="*/ 7480184 w 8372474"/>
                <a:gd name="connsiteY21" fmla="*/ 0 h 5981701"/>
                <a:gd name="connsiteX22" fmla="*/ 8372474 w 8372474"/>
                <a:gd name="connsiteY22" fmla="*/ 892290 h 5981701"/>
                <a:gd name="connsiteX23" fmla="*/ 8372474 w 8372474"/>
                <a:gd name="connsiteY23" fmla="*/ 5089411 h 5981701"/>
                <a:gd name="connsiteX24" fmla="*/ 7480184 w 8372474"/>
                <a:gd name="connsiteY24" fmla="*/ 5981701 h 5981701"/>
                <a:gd name="connsiteX25" fmla="*/ 892290 w 8372474"/>
                <a:gd name="connsiteY25" fmla="*/ 5981701 h 5981701"/>
                <a:gd name="connsiteX26" fmla="*/ 0 w 8372474"/>
                <a:gd name="connsiteY26" fmla="*/ 5089411 h 5981701"/>
                <a:gd name="connsiteX27" fmla="*/ 0 w 8372474"/>
                <a:gd name="connsiteY27" fmla="*/ 892290 h 5981701"/>
                <a:gd name="connsiteX28" fmla="*/ 892290 w 8372474"/>
                <a:gd name="connsiteY28" fmla="*/ 0 h 5981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8372474" h="5981701">
                  <a:moveTo>
                    <a:pt x="3316236" y="3531540"/>
                  </a:moveTo>
                  <a:lnTo>
                    <a:pt x="1307076" y="5537782"/>
                  </a:lnTo>
                  <a:lnTo>
                    <a:pt x="7035211" y="5534939"/>
                  </a:lnTo>
                  <a:lnTo>
                    <a:pt x="5064612" y="3558654"/>
                  </a:lnTo>
                  <a:lnTo>
                    <a:pt x="4317667" y="4306522"/>
                  </a:lnTo>
                  <a:cubicBezTo>
                    <a:pt x="4246947" y="4383516"/>
                    <a:pt x="4152413" y="4365259"/>
                    <a:pt x="4091217" y="4308903"/>
                  </a:cubicBezTo>
                  <a:close/>
                  <a:moveTo>
                    <a:pt x="7887285" y="736631"/>
                  </a:moveTo>
                  <a:lnTo>
                    <a:pt x="5379748" y="3243523"/>
                  </a:lnTo>
                  <a:lnTo>
                    <a:pt x="7665088" y="5527516"/>
                  </a:lnTo>
                  <a:cubicBezTo>
                    <a:pt x="7783318" y="5489862"/>
                    <a:pt x="7896785" y="5392677"/>
                    <a:pt x="7884020" y="5078798"/>
                  </a:cubicBezTo>
                  <a:cubicBezTo>
                    <a:pt x="7877170" y="3582196"/>
                    <a:pt x="7894135" y="2233232"/>
                    <a:pt x="7887285" y="736631"/>
                  </a:cubicBezTo>
                  <a:close/>
                  <a:moveTo>
                    <a:pt x="494711" y="712818"/>
                  </a:moveTo>
                  <a:cubicBezTo>
                    <a:pt x="487861" y="2209420"/>
                    <a:pt x="504824" y="3558384"/>
                    <a:pt x="497974" y="5054986"/>
                  </a:cubicBezTo>
                  <a:cubicBezTo>
                    <a:pt x="485212" y="5368865"/>
                    <a:pt x="598656" y="5466050"/>
                    <a:pt x="716862" y="5503704"/>
                  </a:cubicBezTo>
                  <a:lnTo>
                    <a:pt x="3001739" y="3219711"/>
                  </a:lnTo>
                  <a:close/>
                  <a:moveTo>
                    <a:pt x="881060" y="472017"/>
                  </a:moveTo>
                  <a:lnTo>
                    <a:pt x="4067173" y="3655748"/>
                  </a:lnTo>
                  <a:cubicBezTo>
                    <a:pt x="4101304" y="3685117"/>
                    <a:pt x="4099716" y="3719248"/>
                    <a:pt x="4212429" y="3729567"/>
                  </a:cubicBezTo>
                  <a:cubicBezTo>
                    <a:pt x="4298154" y="3712104"/>
                    <a:pt x="4312442" y="3685118"/>
                    <a:pt x="4348161" y="3641461"/>
                  </a:cubicBezTo>
                  <a:lnTo>
                    <a:pt x="7519985" y="472017"/>
                  </a:lnTo>
                  <a:close/>
                  <a:moveTo>
                    <a:pt x="892290" y="0"/>
                  </a:moveTo>
                  <a:lnTo>
                    <a:pt x="7480184" y="0"/>
                  </a:lnTo>
                  <a:cubicBezTo>
                    <a:pt x="7972982" y="0"/>
                    <a:pt x="8372474" y="399492"/>
                    <a:pt x="8372474" y="892290"/>
                  </a:cubicBezTo>
                  <a:lnTo>
                    <a:pt x="8372474" y="5089411"/>
                  </a:lnTo>
                  <a:cubicBezTo>
                    <a:pt x="8372474" y="5582209"/>
                    <a:pt x="7972982" y="5981701"/>
                    <a:pt x="7480184" y="5981701"/>
                  </a:cubicBezTo>
                  <a:lnTo>
                    <a:pt x="892290" y="5981701"/>
                  </a:lnTo>
                  <a:cubicBezTo>
                    <a:pt x="399492" y="5981701"/>
                    <a:pt x="0" y="5582209"/>
                    <a:pt x="0" y="5089411"/>
                  </a:cubicBezTo>
                  <a:lnTo>
                    <a:pt x="0" y="892290"/>
                  </a:lnTo>
                  <a:cubicBezTo>
                    <a:pt x="0" y="399492"/>
                    <a:pt x="399492" y="0"/>
                    <a:pt x="89229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9469" tIns="44734" rIns="89469" bIns="44734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sz="1200">
                <a:solidFill>
                  <a:schemeClr val="bg1"/>
                </a:solidFill>
              </a:endParaRPr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9CEF91B7-4AC4-412B-A0BB-B006277D3DCC}"/>
                </a:ext>
              </a:extLst>
            </p:cNvPr>
            <p:cNvSpPr/>
            <p:nvPr/>
          </p:nvSpPr>
          <p:spPr>
            <a:xfrm>
              <a:off x="2172898" y="2165266"/>
              <a:ext cx="194310" cy="194310"/>
            </a:xfrm>
            <a:custGeom>
              <a:avLst/>
              <a:gdLst>
                <a:gd name="connsiteX0" fmla="*/ 67377 w 108660"/>
                <a:gd name="connsiteY0" fmla="*/ 71902 h 115365"/>
                <a:gd name="connsiteX1" fmla="*/ 70853 w 108660"/>
                <a:gd name="connsiteY1" fmla="*/ 73629 h 115365"/>
                <a:gd name="connsiteX2" fmla="*/ 86114 w 108660"/>
                <a:gd name="connsiteY2" fmla="*/ 100034 h 115365"/>
                <a:gd name="connsiteX3" fmla="*/ 84836 w 108660"/>
                <a:gd name="connsiteY3" fmla="*/ 104841 h 115365"/>
                <a:gd name="connsiteX4" fmla="*/ 76774 w 108660"/>
                <a:gd name="connsiteY4" fmla="*/ 109523 h 115365"/>
                <a:gd name="connsiteX5" fmla="*/ 71978 w 108660"/>
                <a:gd name="connsiteY5" fmla="*/ 108243 h 115365"/>
                <a:gd name="connsiteX6" fmla="*/ 56717 w 108660"/>
                <a:gd name="connsiteY6" fmla="*/ 81838 h 115365"/>
                <a:gd name="connsiteX7" fmla="*/ 57995 w 108660"/>
                <a:gd name="connsiteY7" fmla="*/ 77031 h 115365"/>
                <a:gd name="connsiteX8" fmla="*/ 66057 w 108660"/>
                <a:gd name="connsiteY8" fmla="*/ 72349 h 115365"/>
                <a:gd name="connsiteX9" fmla="*/ 67377 w 108660"/>
                <a:gd name="connsiteY9" fmla="*/ 71902 h 115365"/>
                <a:gd name="connsiteX10" fmla="*/ 90660 w 108660"/>
                <a:gd name="connsiteY10" fmla="*/ 11963 h 115365"/>
                <a:gd name="connsiteX11" fmla="*/ 108660 w 108660"/>
                <a:gd name="connsiteY11" fmla="*/ 29963 h 115365"/>
                <a:gd name="connsiteX12" fmla="*/ 90660 w 108660"/>
                <a:gd name="connsiteY12" fmla="*/ 47963 h 115365"/>
                <a:gd name="connsiteX13" fmla="*/ 72660 w 108660"/>
                <a:gd name="connsiteY13" fmla="*/ 29963 h 115365"/>
                <a:gd name="connsiteX14" fmla="*/ 90660 w 108660"/>
                <a:gd name="connsiteY14" fmla="*/ 11963 h 115365"/>
                <a:gd name="connsiteX15" fmla="*/ 12883 w 108660"/>
                <a:gd name="connsiteY15" fmla="*/ 10583 h 115365"/>
                <a:gd name="connsiteX16" fmla="*/ 28856 w 108660"/>
                <a:gd name="connsiteY16" fmla="*/ 38492 h 115365"/>
                <a:gd name="connsiteX17" fmla="*/ 29670 w 108660"/>
                <a:gd name="connsiteY17" fmla="*/ 68633 h 115365"/>
                <a:gd name="connsiteX18" fmla="*/ 54537 w 108660"/>
                <a:gd name="connsiteY18" fmla="*/ 82872 h 115365"/>
                <a:gd name="connsiteX19" fmla="*/ 70535 w 108660"/>
                <a:gd name="connsiteY19" fmla="*/ 110710 h 115365"/>
                <a:gd name="connsiteX20" fmla="*/ 56894 w 108660"/>
                <a:gd name="connsiteY20" fmla="*/ 115365 h 115365"/>
                <a:gd name="connsiteX21" fmla="*/ 45294 w 108660"/>
                <a:gd name="connsiteY21" fmla="*/ 110850 h 115365"/>
                <a:gd name="connsiteX22" fmla="*/ 20 w 108660"/>
                <a:gd name="connsiteY22" fmla="*/ 26785 h 115365"/>
                <a:gd name="connsiteX23" fmla="*/ 3356 w 108660"/>
                <a:gd name="connsiteY23" fmla="*/ 17711 h 115365"/>
                <a:gd name="connsiteX24" fmla="*/ 12883 w 108660"/>
                <a:gd name="connsiteY24" fmla="*/ 10583 h 115365"/>
                <a:gd name="connsiteX25" fmla="*/ 26146 w 108660"/>
                <a:gd name="connsiteY25" fmla="*/ 27 h 115365"/>
                <a:gd name="connsiteX26" fmla="*/ 29622 w 108660"/>
                <a:gd name="connsiteY26" fmla="*/ 1755 h 115365"/>
                <a:gd name="connsiteX27" fmla="*/ 44882 w 108660"/>
                <a:gd name="connsiteY27" fmla="*/ 28160 h 115365"/>
                <a:gd name="connsiteX28" fmla="*/ 43605 w 108660"/>
                <a:gd name="connsiteY28" fmla="*/ 32967 h 115365"/>
                <a:gd name="connsiteX29" fmla="*/ 35542 w 108660"/>
                <a:gd name="connsiteY29" fmla="*/ 37649 h 115365"/>
                <a:gd name="connsiteX30" fmla="*/ 30747 w 108660"/>
                <a:gd name="connsiteY30" fmla="*/ 36368 h 115365"/>
                <a:gd name="connsiteX31" fmla="*/ 15486 w 108660"/>
                <a:gd name="connsiteY31" fmla="*/ 9963 h 115365"/>
                <a:gd name="connsiteX32" fmla="*/ 16764 w 108660"/>
                <a:gd name="connsiteY32" fmla="*/ 5156 h 115365"/>
                <a:gd name="connsiteX33" fmla="*/ 24826 w 108660"/>
                <a:gd name="connsiteY33" fmla="*/ 474 h 115365"/>
                <a:gd name="connsiteX34" fmla="*/ 26146 w 108660"/>
                <a:gd name="connsiteY34" fmla="*/ 27 h 115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08660" h="115365">
                  <a:moveTo>
                    <a:pt x="67377" y="71902"/>
                  </a:moveTo>
                  <a:cubicBezTo>
                    <a:pt x="68734" y="71731"/>
                    <a:pt x="70124" y="72369"/>
                    <a:pt x="70853" y="73629"/>
                  </a:cubicBezTo>
                  <a:lnTo>
                    <a:pt x="86114" y="100034"/>
                  </a:lnTo>
                  <a:cubicBezTo>
                    <a:pt x="87085" y="101715"/>
                    <a:pt x="86513" y="103867"/>
                    <a:pt x="84836" y="104841"/>
                  </a:cubicBezTo>
                  <a:lnTo>
                    <a:pt x="76774" y="109523"/>
                  </a:lnTo>
                  <a:cubicBezTo>
                    <a:pt x="75097" y="110497"/>
                    <a:pt x="72950" y="109924"/>
                    <a:pt x="71978" y="108243"/>
                  </a:cubicBezTo>
                  <a:lnTo>
                    <a:pt x="56717" y="81838"/>
                  </a:lnTo>
                  <a:cubicBezTo>
                    <a:pt x="55746" y="80157"/>
                    <a:pt x="56318" y="78005"/>
                    <a:pt x="57995" y="77031"/>
                  </a:cubicBezTo>
                  <a:lnTo>
                    <a:pt x="66057" y="72349"/>
                  </a:lnTo>
                  <a:cubicBezTo>
                    <a:pt x="66477" y="72106"/>
                    <a:pt x="66925" y="71959"/>
                    <a:pt x="67377" y="71902"/>
                  </a:cubicBezTo>
                  <a:close/>
                  <a:moveTo>
                    <a:pt x="90660" y="11963"/>
                  </a:moveTo>
                  <a:cubicBezTo>
                    <a:pt x="100601" y="11963"/>
                    <a:pt x="108660" y="20022"/>
                    <a:pt x="108660" y="29963"/>
                  </a:cubicBezTo>
                  <a:cubicBezTo>
                    <a:pt x="108660" y="39904"/>
                    <a:pt x="100601" y="47963"/>
                    <a:pt x="90660" y="47963"/>
                  </a:cubicBezTo>
                  <a:cubicBezTo>
                    <a:pt x="80719" y="47963"/>
                    <a:pt x="72660" y="39904"/>
                    <a:pt x="72660" y="29963"/>
                  </a:cubicBezTo>
                  <a:cubicBezTo>
                    <a:pt x="72660" y="20022"/>
                    <a:pt x="80719" y="11963"/>
                    <a:pt x="90660" y="11963"/>
                  </a:cubicBezTo>
                  <a:close/>
                  <a:moveTo>
                    <a:pt x="12883" y="10583"/>
                  </a:moveTo>
                  <a:lnTo>
                    <a:pt x="28856" y="38492"/>
                  </a:lnTo>
                  <a:cubicBezTo>
                    <a:pt x="19525" y="44628"/>
                    <a:pt x="25413" y="61107"/>
                    <a:pt x="29670" y="68633"/>
                  </a:cubicBezTo>
                  <a:cubicBezTo>
                    <a:pt x="34137" y="76158"/>
                    <a:pt x="44638" y="88577"/>
                    <a:pt x="54537" y="82872"/>
                  </a:cubicBezTo>
                  <a:lnTo>
                    <a:pt x="70535" y="110710"/>
                  </a:lnTo>
                  <a:cubicBezTo>
                    <a:pt x="62330" y="115705"/>
                    <a:pt x="59819" y="115213"/>
                    <a:pt x="56894" y="115365"/>
                  </a:cubicBezTo>
                  <a:cubicBezTo>
                    <a:pt x="52780" y="115307"/>
                    <a:pt x="47969" y="112616"/>
                    <a:pt x="45294" y="110850"/>
                  </a:cubicBezTo>
                  <a:cubicBezTo>
                    <a:pt x="32483" y="102989"/>
                    <a:pt x="-936" y="61099"/>
                    <a:pt x="20" y="26785"/>
                  </a:cubicBezTo>
                  <a:cubicBezTo>
                    <a:pt x="137" y="22672"/>
                    <a:pt x="1794" y="19675"/>
                    <a:pt x="3356" y="17711"/>
                  </a:cubicBezTo>
                  <a:cubicBezTo>
                    <a:pt x="5476" y="15116"/>
                    <a:pt x="9518" y="12492"/>
                    <a:pt x="12883" y="10583"/>
                  </a:cubicBezTo>
                  <a:close/>
                  <a:moveTo>
                    <a:pt x="26146" y="27"/>
                  </a:moveTo>
                  <a:cubicBezTo>
                    <a:pt x="27503" y="-144"/>
                    <a:pt x="28893" y="494"/>
                    <a:pt x="29622" y="1755"/>
                  </a:cubicBezTo>
                  <a:lnTo>
                    <a:pt x="44882" y="28160"/>
                  </a:lnTo>
                  <a:cubicBezTo>
                    <a:pt x="45854" y="29841"/>
                    <a:pt x="45282" y="31993"/>
                    <a:pt x="43605" y="32967"/>
                  </a:cubicBezTo>
                  <a:lnTo>
                    <a:pt x="35542" y="37649"/>
                  </a:lnTo>
                  <a:cubicBezTo>
                    <a:pt x="33866" y="38622"/>
                    <a:pt x="31719" y="38049"/>
                    <a:pt x="30747" y="36368"/>
                  </a:cubicBezTo>
                  <a:lnTo>
                    <a:pt x="15486" y="9963"/>
                  </a:lnTo>
                  <a:cubicBezTo>
                    <a:pt x="14515" y="8282"/>
                    <a:pt x="15087" y="6130"/>
                    <a:pt x="16764" y="5156"/>
                  </a:cubicBezTo>
                  <a:lnTo>
                    <a:pt x="24826" y="474"/>
                  </a:lnTo>
                  <a:cubicBezTo>
                    <a:pt x="25245" y="231"/>
                    <a:pt x="25694" y="84"/>
                    <a:pt x="26146" y="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8E25C32-2C76-4FAB-8A5B-C8C9F2C63CA1}"/>
              </a:ext>
            </a:extLst>
          </p:cNvPr>
          <p:cNvGrpSpPr/>
          <p:nvPr/>
        </p:nvGrpSpPr>
        <p:grpSpPr>
          <a:xfrm>
            <a:off x="132951" y="2596794"/>
            <a:ext cx="2877954" cy="375679"/>
            <a:chOff x="132951" y="3068071"/>
            <a:chExt cx="2877954" cy="375679"/>
          </a:xfrm>
        </p:grpSpPr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49350F1E-5B22-40D3-ABC1-F90382E52B84}"/>
                </a:ext>
              </a:extLst>
            </p:cNvPr>
            <p:cNvSpPr/>
            <p:nvPr/>
          </p:nvSpPr>
          <p:spPr>
            <a:xfrm flipH="1">
              <a:off x="132951" y="3068071"/>
              <a:ext cx="2864663" cy="344149"/>
            </a:xfrm>
            <a:custGeom>
              <a:avLst/>
              <a:gdLst>
                <a:gd name="connsiteX0" fmla="*/ 2048647 w 2236689"/>
                <a:gd name="connsiteY0" fmla="*/ 0 h 377992"/>
                <a:gd name="connsiteX1" fmla="*/ 2029720 w 2236689"/>
                <a:gd name="connsiteY1" fmla="*/ 1908 h 377992"/>
                <a:gd name="connsiteX2" fmla="*/ 1260809 w 2236689"/>
                <a:gd name="connsiteY2" fmla="*/ 1908 h 377992"/>
                <a:gd name="connsiteX3" fmla="*/ 1219795 w 2236689"/>
                <a:gd name="connsiteY3" fmla="*/ 1908 h 377992"/>
                <a:gd name="connsiteX4" fmla="*/ 1200868 w 2236689"/>
                <a:gd name="connsiteY4" fmla="*/ 0 h 377992"/>
                <a:gd name="connsiteX5" fmla="*/ 1181941 w 2236689"/>
                <a:gd name="connsiteY5" fmla="*/ 1908 h 377992"/>
                <a:gd name="connsiteX6" fmla="*/ 1054748 w 2236689"/>
                <a:gd name="connsiteY6" fmla="*/ 1908 h 377992"/>
                <a:gd name="connsiteX7" fmla="*/ 1035821 w 2236689"/>
                <a:gd name="connsiteY7" fmla="*/ 0 h 377992"/>
                <a:gd name="connsiteX8" fmla="*/ 1016894 w 2236689"/>
                <a:gd name="connsiteY8" fmla="*/ 1908 h 377992"/>
                <a:gd name="connsiteX9" fmla="*/ 975880 w 2236689"/>
                <a:gd name="connsiteY9" fmla="*/ 1908 h 377992"/>
                <a:gd name="connsiteX10" fmla="*/ 206969 w 2236689"/>
                <a:gd name="connsiteY10" fmla="*/ 1908 h 377992"/>
                <a:gd name="connsiteX11" fmla="*/ 188042 w 2236689"/>
                <a:gd name="connsiteY11" fmla="*/ 0 h 377992"/>
                <a:gd name="connsiteX12" fmla="*/ 0 w 2236689"/>
                <a:gd name="connsiteY12" fmla="*/ 188042 h 377992"/>
                <a:gd name="connsiteX13" fmla="*/ 150145 w 2236689"/>
                <a:gd name="connsiteY13" fmla="*/ 372264 h 377992"/>
                <a:gd name="connsiteX14" fmla="*/ 184051 w 2236689"/>
                <a:gd name="connsiteY14" fmla="*/ 375682 h 377992"/>
                <a:gd name="connsiteX15" fmla="*/ 184051 w 2236689"/>
                <a:gd name="connsiteY15" fmla="*/ 377992 h 377992"/>
                <a:gd name="connsiteX16" fmla="*/ 975880 w 2236689"/>
                <a:gd name="connsiteY16" fmla="*/ 377992 h 377992"/>
                <a:gd name="connsiteX17" fmla="*/ 1039812 w 2236689"/>
                <a:gd name="connsiteY17" fmla="*/ 377992 h 377992"/>
                <a:gd name="connsiteX18" fmla="*/ 1196877 w 2236689"/>
                <a:gd name="connsiteY18" fmla="*/ 377992 h 377992"/>
                <a:gd name="connsiteX19" fmla="*/ 1260809 w 2236689"/>
                <a:gd name="connsiteY19" fmla="*/ 377992 h 377992"/>
                <a:gd name="connsiteX20" fmla="*/ 2052638 w 2236689"/>
                <a:gd name="connsiteY20" fmla="*/ 377992 h 377992"/>
                <a:gd name="connsiteX21" fmla="*/ 2052638 w 2236689"/>
                <a:gd name="connsiteY21" fmla="*/ 375682 h 377992"/>
                <a:gd name="connsiteX22" fmla="*/ 2086544 w 2236689"/>
                <a:gd name="connsiteY22" fmla="*/ 372264 h 377992"/>
                <a:gd name="connsiteX23" fmla="*/ 2236689 w 2236689"/>
                <a:gd name="connsiteY23" fmla="*/ 188042 h 377992"/>
                <a:gd name="connsiteX24" fmla="*/ 2048647 w 2236689"/>
                <a:gd name="connsiteY24" fmla="*/ 0 h 377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36689" h="377992">
                  <a:moveTo>
                    <a:pt x="2048647" y="0"/>
                  </a:moveTo>
                  <a:lnTo>
                    <a:pt x="2029720" y="1908"/>
                  </a:lnTo>
                  <a:lnTo>
                    <a:pt x="1260809" y="1908"/>
                  </a:lnTo>
                  <a:lnTo>
                    <a:pt x="1219795" y="1908"/>
                  </a:lnTo>
                  <a:lnTo>
                    <a:pt x="1200868" y="0"/>
                  </a:lnTo>
                  <a:lnTo>
                    <a:pt x="1181941" y="1908"/>
                  </a:lnTo>
                  <a:lnTo>
                    <a:pt x="1054748" y="1908"/>
                  </a:lnTo>
                  <a:lnTo>
                    <a:pt x="1035821" y="0"/>
                  </a:lnTo>
                  <a:lnTo>
                    <a:pt x="1016894" y="1908"/>
                  </a:lnTo>
                  <a:lnTo>
                    <a:pt x="975880" y="1908"/>
                  </a:lnTo>
                  <a:lnTo>
                    <a:pt x="206969" y="1908"/>
                  </a:lnTo>
                  <a:lnTo>
                    <a:pt x="188042" y="0"/>
                  </a:lnTo>
                  <a:cubicBezTo>
                    <a:pt x="84189" y="0"/>
                    <a:pt x="0" y="84189"/>
                    <a:pt x="0" y="188042"/>
                  </a:cubicBezTo>
                  <a:cubicBezTo>
                    <a:pt x="0" y="278914"/>
                    <a:pt x="64457" y="354730"/>
                    <a:pt x="150145" y="372264"/>
                  </a:cubicBezTo>
                  <a:lnTo>
                    <a:pt x="184051" y="375682"/>
                  </a:lnTo>
                  <a:lnTo>
                    <a:pt x="184051" y="377992"/>
                  </a:lnTo>
                  <a:lnTo>
                    <a:pt x="975880" y="377992"/>
                  </a:lnTo>
                  <a:lnTo>
                    <a:pt x="1039812" y="377992"/>
                  </a:lnTo>
                  <a:lnTo>
                    <a:pt x="1196877" y="377992"/>
                  </a:lnTo>
                  <a:lnTo>
                    <a:pt x="1260809" y="377992"/>
                  </a:lnTo>
                  <a:lnTo>
                    <a:pt x="2052638" y="377992"/>
                  </a:lnTo>
                  <a:lnTo>
                    <a:pt x="2052638" y="375682"/>
                  </a:lnTo>
                  <a:lnTo>
                    <a:pt x="2086544" y="372264"/>
                  </a:lnTo>
                  <a:cubicBezTo>
                    <a:pt x="2172232" y="354730"/>
                    <a:pt x="2236689" y="278914"/>
                    <a:pt x="2236689" y="188042"/>
                  </a:cubicBezTo>
                  <a:cubicBezTo>
                    <a:pt x="2236689" y="84189"/>
                    <a:pt x="2152500" y="0"/>
                    <a:pt x="2048647" y="0"/>
                  </a:cubicBezTo>
                  <a:close/>
                </a:path>
              </a:pathLst>
            </a:custGeom>
            <a:noFill/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2000" b="1" dirty="0">
                  <a:solidFill>
                    <a:srgbClr val="69623B"/>
                  </a:solidFill>
                  <a:latin typeface="+mj-lt"/>
                  <a:ea typeface="Open Sans" panose="020B0606030504020204" pitchFamily="34" charset="0"/>
                  <a:cs typeface="Open Sans" panose="020B0606030504020204" pitchFamily="34" charset="0"/>
                </a:rPr>
                <a:t>PROFIL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00B1607-4E44-438D-9A9A-7AF9E0CAADEF}"/>
                </a:ext>
              </a:extLst>
            </p:cNvPr>
            <p:cNvCxnSpPr/>
            <p:nvPr/>
          </p:nvCxnSpPr>
          <p:spPr>
            <a:xfrm>
              <a:off x="146883" y="3443750"/>
              <a:ext cx="2864022" cy="0"/>
            </a:xfrm>
            <a:prstGeom prst="line">
              <a:avLst/>
            </a:prstGeom>
            <a:ln>
              <a:solidFill>
                <a:srgbClr val="948B5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3F7360AF-E133-4E4F-A27B-15A276281AB2}"/>
              </a:ext>
            </a:extLst>
          </p:cNvPr>
          <p:cNvGrpSpPr/>
          <p:nvPr/>
        </p:nvGrpSpPr>
        <p:grpSpPr>
          <a:xfrm>
            <a:off x="119660" y="4916789"/>
            <a:ext cx="2877954" cy="375679"/>
            <a:chOff x="132951" y="3068071"/>
            <a:chExt cx="2877954" cy="375679"/>
          </a:xfrm>
        </p:grpSpPr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C3C86D88-EBAC-4757-A0B8-36EE9722E33D}"/>
                </a:ext>
              </a:extLst>
            </p:cNvPr>
            <p:cNvSpPr/>
            <p:nvPr/>
          </p:nvSpPr>
          <p:spPr>
            <a:xfrm flipH="1">
              <a:off x="132951" y="3068071"/>
              <a:ext cx="2864663" cy="344149"/>
            </a:xfrm>
            <a:custGeom>
              <a:avLst/>
              <a:gdLst>
                <a:gd name="connsiteX0" fmla="*/ 2048647 w 2236689"/>
                <a:gd name="connsiteY0" fmla="*/ 0 h 377992"/>
                <a:gd name="connsiteX1" fmla="*/ 2029720 w 2236689"/>
                <a:gd name="connsiteY1" fmla="*/ 1908 h 377992"/>
                <a:gd name="connsiteX2" fmla="*/ 1260809 w 2236689"/>
                <a:gd name="connsiteY2" fmla="*/ 1908 h 377992"/>
                <a:gd name="connsiteX3" fmla="*/ 1219795 w 2236689"/>
                <a:gd name="connsiteY3" fmla="*/ 1908 h 377992"/>
                <a:gd name="connsiteX4" fmla="*/ 1200868 w 2236689"/>
                <a:gd name="connsiteY4" fmla="*/ 0 h 377992"/>
                <a:gd name="connsiteX5" fmla="*/ 1181941 w 2236689"/>
                <a:gd name="connsiteY5" fmla="*/ 1908 h 377992"/>
                <a:gd name="connsiteX6" fmla="*/ 1054748 w 2236689"/>
                <a:gd name="connsiteY6" fmla="*/ 1908 h 377992"/>
                <a:gd name="connsiteX7" fmla="*/ 1035821 w 2236689"/>
                <a:gd name="connsiteY7" fmla="*/ 0 h 377992"/>
                <a:gd name="connsiteX8" fmla="*/ 1016894 w 2236689"/>
                <a:gd name="connsiteY8" fmla="*/ 1908 h 377992"/>
                <a:gd name="connsiteX9" fmla="*/ 975880 w 2236689"/>
                <a:gd name="connsiteY9" fmla="*/ 1908 h 377992"/>
                <a:gd name="connsiteX10" fmla="*/ 206969 w 2236689"/>
                <a:gd name="connsiteY10" fmla="*/ 1908 h 377992"/>
                <a:gd name="connsiteX11" fmla="*/ 188042 w 2236689"/>
                <a:gd name="connsiteY11" fmla="*/ 0 h 377992"/>
                <a:gd name="connsiteX12" fmla="*/ 0 w 2236689"/>
                <a:gd name="connsiteY12" fmla="*/ 188042 h 377992"/>
                <a:gd name="connsiteX13" fmla="*/ 150145 w 2236689"/>
                <a:gd name="connsiteY13" fmla="*/ 372264 h 377992"/>
                <a:gd name="connsiteX14" fmla="*/ 184051 w 2236689"/>
                <a:gd name="connsiteY14" fmla="*/ 375682 h 377992"/>
                <a:gd name="connsiteX15" fmla="*/ 184051 w 2236689"/>
                <a:gd name="connsiteY15" fmla="*/ 377992 h 377992"/>
                <a:gd name="connsiteX16" fmla="*/ 975880 w 2236689"/>
                <a:gd name="connsiteY16" fmla="*/ 377992 h 377992"/>
                <a:gd name="connsiteX17" fmla="*/ 1039812 w 2236689"/>
                <a:gd name="connsiteY17" fmla="*/ 377992 h 377992"/>
                <a:gd name="connsiteX18" fmla="*/ 1196877 w 2236689"/>
                <a:gd name="connsiteY18" fmla="*/ 377992 h 377992"/>
                <a:gd name="connsiteX19" fmla="*/ 1260809 w 2236689"/>
                <a:gd name="connsiteY19" fmla="*/ 377992 h 377992"/>
                <a:gd name="connsiteX20" fmla="*/ 2052638 w 2236689"/>
                <a:gd name="connsiteY20" fmla="*/ 377992 h 377992"/>
                <a:gd name="connsiteX21" fmla="*/ 2052638 w 2236689"/>
                <a:gd name="connsiteY21" fmla="*/ 375682 h 377992"/>
                <a:gd name="connsiteX22" fmla="*/ 2086544 w 2236689"/>
                <a:gd name="connsiteY22" fmla="*/ 372264 h 377992"/>
                <a:gd name="connsiteX23" fmla="*/ 2236689 w 2236689"/>
                <a:gd name="connsiteY23" fmla="*/ 188042 h 377992"/>
                <a:gd name="connsiteX24" fmla="*/ 2048647 w 2236689"/>
                <a:gd name="connsiteY24" fmla="*/ 0 h 377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36689" h="377992">
                  <a:moveTo>
                    <a:pt x="2048647" y="0"/>
                  </a:moveTo>
                  <a:lnTo>
                    <a:pt x="2029720" y="1908"/>
                  </a:lnTo>
                  <a:lnTo>
                    <a:pt x="1260809" y="1908"/>
                  </a:lnTo>
                  <a:lnTo>
                    <a:pt x="1219795" y="1908"/>
                  </a:lnTo>
                  <a:lnTo>
                    <a:pt x="1200868" y="0"/>
                  </a:lnTo>
                  <a:lnTo>
                    <a:pt x="1181941" y="1908"/>
                  </a:lnTo>
                  <a:lnTo>
                    <a:pt x="1054748" y="1908"/>
                  </a:lnTo>
                  <a:lnTo>
                    <a:pt x="1035821" y="0"/>
                  </a:lnTo>
                  <a:lnTo>
                    <a:pt x="1016894" y="1908"/>
                  </a:lnTo>
                  <a:lnTo>
                    <a:pt x="975880" y="1908"/>
                  </a:lnTo>
                  <a:lnTo>
                    <a:pt x="206969" y="1908"/>
                  </a:lnTo>
                  <a:lnTo>
                    <a:pt x="188042" y="0"/>
                  </a:lnTo>
                  <a:cubicBezTo>
                    <a:pt x="84189" y="0"/>
                    <a:pt x="0" y="84189"/>
                    <a:pt x="0" y="188042"/>
                  </a:cubicBezTo>
                  <a:cubicBezTo>
                    <a:pt x="0" y="278914"/>
                    <a:pt x="64457" y="354730"/>
                    <a:pt x="150145" y="372264"/>
                  </a:cubicBezTo>
                  <a:lnTo>
                    <a:pt x="184051" y="375682"/>
                  </a:lnTo>
                  <a:lnTo>
                    <a:pt x="184051" y="377992"/>
                  </a:lnTo>
                  <a:lnTo>
                    <a:pt x="975880" y="377992"/>
                  </a:lnTo>
                  <a:lnTo>
                    <a:pt x="1039812" y="377992"/>
                  </a:lnTo>
                  <a:lnTo>
                    <a:pt x="1196877" y="377992"/>
                  </a:lnTo>
                  <a:lnTo>
                    <a:pt x="1260809" y="377992"/>
                  </a:lnTo>
                  <a:lnTo>
                    <a:pt x="2052638" y="377992"/>
                  </a:lnTo>
                  <a:lnTo>
                    <a:pt x="2052638" y="375682"/>
                  </a:lnTo>
                  <a:lnTo>
                    <a:pt x="2086544" y="372264"/>
                  </a:lnTo>
                  <a:cubicBezTo>
                    <a:pt x="2172232" y="354730"/>
                    <a:pt x="2236689" y="278914"/>
                    <a:pt x="2236689" y="188042"/>
                  </a:cubicBezTo>
                  <a:cubicBezTo>
                    <a:pt x="2236689" y="84189"/>
                    <a:pt x="2152500" y="0"/>
                    <a:pt x="2048647" y="0"/>
                  </a:cubicBezTo>
                  <a:close/>
                </a:path>
              </a:pathLst>
            </a:custGeom>
            <a:noFill/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2000" b="1" dirty="0">
                  <a:solidFill>
                    <a:srgbClr val="69623B"/>
                  </a:solidFill>
                  <a:latin typeface="+mj-lt"/>
                  <a:ea typeface="Open Sans" panose="020B0606030504020204" pitchFamily="34" charset="0"/>
                  <a:cs typeface="Open Sans" panose="020B0606030504020204" pitchFamily="34" charset="0"/>
                </a:rPr>
                <a:t>COMPÉTENCES</a:t>
              </a:r>
            </a:p>
          </p:txBody>
        </p:sp>
        <p:cxnSp>
          <p:nvCxnSpPr>
            <p:cNvPr id="211" name="Straight Connector 210">
              <a:extLst>
                <a:ext uri="{FF2B5EF4-FFF2-40B4-BE49-F238E27FC236}">
                  <a16:creationId xmlns:a16="http://schemas.microsoft.com/office/drawing/2014/main" id="{E82897D1-0E38-42BB-9B36-DDBB27B378B7}"/>
                </a:ext>
              </a:extLst>
            </p:cNvPr>
            <p:cNvCxnSpPr/>
            <p:nvPr/>
          </p:nvCxnSpPr>
          <p:spPr>
            <a:xfrm>
              <a:off x="146883" y="3443750"/>
              <a:ext cx="2864022" cy="0"/>
            </a:xfrm>
            <a:prstGeom prst="line">
              <a:avLst/>
            </a:prstGeom>
            <a:ln>
              <a:solidFill>
                <a:srgbClr val="948B5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E9ABC3F4-DC92-42C8-AE43-1084CA062098}"/>
              </a:ext>
            </a:extLst>
          </p:cNvPr>
          <p:cNvGrpSpPr/>
          <p:nvPr/>
        </p:nvGrpSpPr>
        <p:grpSpPr>
          <a:xfrm>
            <a:off x="210627" y="5446027"/>
            <a:ext cx="2558205" cy="362899"/>
            <a:chOff x="184099" y="4341895"/>
            <a:chExt cx="2558205" cy="362899"/>
          </a:xfrm>
        </p:grpSpPr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409DFA4A-747D-4590-9255-14503EA91FF2}"/>
                </a:ext>
              </a:extLst>
            </p:cNvPr>
            <p:cNvSpPr>
              <a:spLocks/>
            </p:cNvSpPr>
            <p:nvPr/>
          </p:nvSpPr>
          <p:spPr>
            <a:xfrm>
              <a:off x="184099" y="4341895"/>
              <a:ext cx="793935" cy="2812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lnSpc>
                  <a:spcPct val="107000"/>
                </a:lnSpc>
                <a:tabLst>
                  <a:tab pos="268288" algn="l"/>
                  <a:tab pos="4340225" algn="l"/>
                </a:tabLst>
              </a:pPr>
              <a:r>
                <a:rPr lang="fr-FR" sz="1200" dirty="0">
                  <a:solidFill>
                    <a:schemeClr val="tx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MS Office</a:t>
              </a:r>
            </a:p>
          </p:txBody>
        </p:sp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id="{C60386C5-623E-4AEF-96B3-D76CF3EEE9CF}"/>
                </a:ext>
              </a:extLst>
            </p:cNvPr>
            <p:cNvSpPr/>
            <p:nvPr/>
          </p:nvSpPr>
          <p:spPr>
            <a:xfrm>
              <a:off x="281234" y="4627476"/>
              <a:ext cx="2461070" cy="7731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058F59CB-65E7-40C3-82EC-376282E50E7A}"/>
                </a:ext>
              </a:extLst>
            </p:cNvPr>
            <p:cNvSpPr/>
            <p:nvPr/>
          </p:nvSpPr>
          <p:spPr>
            <a:xfrm>
              <a:off x="281230" y="4627476"/>
              <a:ext cx="2304000" cy="77318"/>
            </a:xfrm>
            <a:prstGeom prst="rect">
              <a:avLst/>
            </a:prstGeom>
            <a:solidFill>
              <a:srgbClr val="69623B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66BF643A-799C-48F4-A68F-C618E223608C}"/>
              </a:ext>
            </a:extLst>
          </p:cNvPr>
          <p:cNvGrpSpPr/>
          <p:nvPr/>
        </p:nvGrpSpPr>
        <p:grpSpPr>
          <a:xfrm>
            <a:off x="210627" y="5846883"/>
            <a:ext cx="2558205" cy="362899"/>
            <a:chOff x="184099" y="4341895"/>
            <a:chExt cx="2558205" cy="362899"/>
          </a:xfrm>
        </p:grpSpPr>
        <p:sp>
          <p:nvSpPr>
            <p:cNvPr id="245" name="Rectangle 244">
              <a:extLst>
                <a:ext uri="{FF2B5EF4-FFF2-40B4-BE49-F238E27FC236}">
                  <a16:creationId xmlns:a16="http://schemas.microsoft.com/office/drawing/2014/main" id="{F8B8C35B-ED1E-497D-8853-11E84FA539F8}"/>
                </a:ext>
              </a:extLst>
            </p:cNvPr>
            <p:cNvSpPr>
              <a:spLocks/>
            </p:cNvSpPr>
            <p:nvPr/>
          </p:nvSpPr>
          <p:spPr>
            <a:xfrm>
              <a:off x="184099" y="4341895"/>
              <a:ext cx="1071832" cy="2812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lnSpc>
                  <a:spcPct val="107000"/>
                </a:lnSpc>
                <a:tabLst>
                  <a:tab pos="268288" algn="l"/>
                  <a:tab pos="4340225" algn="l"/>
                </a:tabLst>
              </a:pPr>
              <a:r>
                <a:rPr lang="fr-FR" sz="1200" dirty="0">
                  <a:solidFill>
                    <a:schemeClr val="tx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Facebook ADS</a:t>
              </a:r>
            </a:p>
          </p:txBody>
        </p:sp>
        <p:sp>
          <p:nvSpPr>
            <p:cNvPr id="246" name="Rectangle 245">
              <a:extLst>
                <a:ext uri="{FF2B5EF4-FFF2-40B4-BE49-F238E27FC236}">
                  <a16:creationId xmlns:a16="http://schemas.microsoft.com/office/drawing/2014/main" id="{D1FCB1C6-57AE-4E08-AABB-CB2EDE1F670F}"/>
                </a:ext>
              </a:extLst>
            </p:cNvPr>
            <p:cNvSpPr/>
            <p:nvPr/>
          </p:nvSpPr>
          <p:spPr>
            <a:xfrm>
              <a:off x="281234" y="4627476"/>
              <a:ext cx="2461070" cy="7731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247" name="Rectangle 246">
              <a:extLst>
                <a:ext uri="{FF2B5EF4-FFF2-40B4-BE49-F238E27FC236}">
                  <a16:creationId xmlns:a16="http://schemas.microsoft.com/office/drawing/2014/main" id="{052C3E9E-18D1-4C95-B323-CA9FF16084B4}"/>
                </a:ext>
              </a:extLst>
            </p:cNvPr>
            <p:cNvSpPr/>
            <p:nvPr/>
          </p:nvSpPr>
          <p:spPr>
            <a:xfrm>
              <a:off x="281230" y="4627476"/>
              <a:ext cx="2124000" cy="77318"/>
            </a:xfrm>
            <a:prstGeom prst="rect">
              <a:avLst/>
            </a:prstGeom>
            <a:solidFill>
              <a:srgbClr val="69623B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8" name="Group 247">
            <a:extLst>
              <a:ext uri="{FF2B5EF4-FFF2-40B4-BE49-F238E27FC236}">
                <a16:creationId xmlns:a16="http://schemas.microsoft.com/office/drawing/2014/main" id="{E8AF1E10-F88A-476B-91A4-0CDC16196E78}"/>
              </a:ext>
            </a:extLst>
          </p:cNvPr>
          <p:cNvGrpSpPr/>
          <p:nvPr/>
        </p:nvGrpSpPr>
        <p:grpSpPr>
          <a:xfrm>
            <a:off x="210627" y="6247739"/>
            <a:ext cx="2558205" cy="362899"/>
            <a:chOff x="184099" y="4341895"/>
            <a:chExt cx="2558205" cy="362899"/>
          </a:xfrm>
        </p:grpSpPr>
        <p:sp>
          <p:nvSpPr>
            <p:cNvPr id="249" name="Rectangle 248">
              <a:extLst>
                <a:ext uri="{FF2B5EF4-FFF2-40B4-BE49-F238E27FC236}">
                  <a16:creationId xmlns:a16="http://schemas.microsoft.com/office/drawing/2014/main" id="{A432232F-904A-4658-B6EA-E38687295DC9}"/>
                </a:ext>
              </a:extLst>
            </p:cNvPr>
            <p:cNvSpPr>
              <a:spLocks/>
            </p:cNvSpPr>
            <p:nvPr/>
          </p:nvSpPr>
          <p:spPr>
            <a:xfrm>
              <a:off x="184099" y="4341895"/>
              <a:ext cx="920445" cy="2812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lnSpc>
                  <a:spcPct val="107000"/>
                </a:lnSpc>
                <a:tabLst>
                  <a:tab pos="268288" algn="l"/>
                  <a:tab pos="4340225" algn="l"/>
                </a:tabLst>
              </a:pPr>
              <a:r>
                <a:rPr lang="fr-FR" sz="1200" dirty="0">
                  <a:solidFill>
                    <a:schemeClr val="tx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Google ADS</a:t>
              </a:r>
            </a:p>
          </p:txBody>
        </p:sp>
        <p:sp>
          <p:nvSpPr>
            <p:cNvPr id="250" name="Rectangle 249">
              <a:extLst>
                <a:ext uri="{FF2B5EF4-FFF2-40B4-BE49-F238E27FC236}">
                  <a16:creationId xmlns:a16="http://schemas.microsoft.com/office/drawing/2014/main" id="{E38F607A-CD15-4D3B-83BB-E0204C36A858}"/>
                </a:ext>
              </a:extLst>
            </p:cNvPr>
            <p:cNvSpPr/>
            <p:nvPr/>
          </p:nvSpPr>
          <p:spPr>
            <a:xfrm>
              <a:off x="281234" y="4627476"/>
              <a:ext cx="2461070" cy="7731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251" name="Rectangle 250">
              <a:extLst>
                <a:ext uri="{FF2B5EF4-FFF2-40B4-BE49-F238E27FC236}">
                  <a16:creationId xmlns:a16="http://schemas.microsoft.com/office/drawing/2014/main" id="{7535A2D2-432A-4B71-8D55-E141F694AAA1}"/>
                </a:ext>
              </a:extLst>
            </p:cNvPr>
            <p:cNvSpPr/>
            <p:nvPr/>
          </p:nvSpPr>
          <p:spPr>
            <a:xfrm>
              <a:off x="281231" y="4627476"/>
              <a:ext cx="1953281" cy="77318"/>
            </a:xfrm>
            <a:prstGeom prst="rect">
              <a:avLst/>
            </a:prstGeom>
            <a:solidFill>
              <a:srgbClr val="69623B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F4926008-FB15-4531-9C36-B97D0CD47B86}"/>
              </a:ext>
            </a:extLst>
          </p:cNvPr>
          <p:cNvGrpSpPr/>
          <p:nvPr/>
        </p:nvGrpSpPr>
        <p:grpSpPr>
          <a:xfrm>
            <a:off x="210627" y="6648595"/>
            <a:ext cx="2558205" cy="362899"/>
            <a:chOff x="184099" y="4341895"/>
            <a:chExt cx="2558205" cy="362899"/>
          </a:xfrm>
        </p:grpSpPr>
        <p:sp>
          <p:nvSpPr>
            <p:cNvPr id="253" name="Rectangle 252">
              <a:extLst>
                <a:ext uri="{FF2B5EF4-FFF2-40B4-BE49-F238E27FC236}">
                  <a16:creationId xmlns:a16="http://schemas.microsoft.com/office/drawing/2014/main" id="{6899E1AF-1B21-4A1D-B233-4C79F188DE5D}"/>
                </a:ext>
              </a:extLst>
            </p:cNvPr>
            <p:cNvSpPr>
              <a:spLocks/>
            </p:cNvSpPr>
            <p:nvPr/>
          </p:nvSpPr>
          <p:spPr>
            <a:xfrm>
              <a:off x="184099" y="4341895"/>
              <a:ext cx="856901" cy="2812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lnSpc>
                  <a:spcPct val="107000"/>
                </a:lnSpc>
                <a:tabLst>
                  <a:tab pos="268288" algn="l"/>
                  <a:tab pos="4340225" algn="l"/>
                </a:tabLst>
              </a:pPr>
              <a:r>
                <a:rPr lang="fr-FR" sz="1200" dirty="0">
                  <a:solidFill>
                    <a:schemeClr val="tx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Wordpress</a:t>
              </a:r>
            </a:p>
          </p:txBody>
        </p:sp>
        <p:sp>
          <p:nvSpPr>
            <p:cNvPr id="254" name="Rectangle 253">
              <a:extLst>
                <a:ext uri="{FF2B5EF4-FFF2-40B4-BE49-F238E27FC236}">
                  <a16:creationId xmlns:a16="http://schemas.microsoft.com/office/drawing/2014/main" id="{D9D845D4-A00D-4B3B-839F-1348C07F6B84}"/>
                </a:ext>
              </a:extLst>
            </p:cNvPr>
            <p:cNvSpPr/>
            <p:nvPr/>
          </p:nvSpPr>
          <p:spPr>
            <a:xfrm>
              <a:off x="281234" y="4627476"/>
              <a:ext cx="2461070" cy="7731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255" name="Rectangle 254">
              <a:extLst>
                <a:ext uri="{FF2B5EF4-FFF2-40B4-BE49-F238E27FC236}">
                  <a16:creationId xmlns:a16="http://schemas.microsoft.com/office/drawing/2014/main" id="{B59768FA-E284-4686-BF9E-FDEB5AD05319}"/>
                </a:ext>
              </a:extLst>
            </p:cNvPr>
            <p:cNvSpPr/>
            <p:nvPr/>
          </p:nvSpPr>
          <p:spPr>
            <a:xfrm>
              <a:off x="281231" y="4627476"/>
              <a:ext cx="1764000" cy="77318"/>
            </a:xfrm>
            <a:prstGeom prst="rect">
              <a:avLst/>
            </a:prstGeom>
            <a:solidFill>
              <a:srgbClr val="69623B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6" name="Group 255">
            <a:extLst>
              <a:ext uri="{FF2B5EF4-FFF2-40B4-BE49-F238E27FC236}">
                <a16:creationId xmlns:a16="http://schemas.microsoft.com/office/drawing/2014/main" id="{6BD5D3AF-6C93-4C72-92F5-E03F3CB2D95D}"/>
              </a:ext>
            </a:extLst>
          </p:cNvPr>
          <p:cNvGrpSpPr/>
          <p:nvPr/>
        </p:nvGrpSpPr>
        <p:grpSpPr>
          <a:xfrm>
            <a:off x="210627" y="7049451"/>
            <a:ext cx="2558205" cy="362899"/>
            <a:chOff x="184099" y="4341895"/>
            <a:chExt cx="2558205" cy="362899"/>
          </a:xfrm>
        </p:grpSpPr>
        <p:sp>
          <p:nvSpPr>
            <p:cNvPr id="257" name="Rectangle 256">
              <a:extLst>
                <a:ext uri="{FF2B5EF4-FFF2-40B4-BE49-F238E27FC236}">
                  <a16:creationId xmlns:a16="http://schemas.microsoft.com/office/drawing/2014/main" id="{810A4785-B0C3-4D80-B121-BD16CFA70C43}"/>
                </a:ext>
              </a:extLst>
            </p:cNvPr>
            <p:cNvSpPr>
              <a:spLocks/>
            </p:cNvSpPr>
            <p:nvPr/>
          </p:nvSpPr>
          <p:spPr>
            <a:xfrm>
              <a:off x="184099" y="4341895"/>
              <a:ext cx="1217706" cy="2812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lnSpc>
                  <a:spcPct val="107000"/>
                </a:lnSpc>
                <a:tabLst>
                  <a:tab pos="268288" algn="l"/>
                  <a:tab pos="4340225" algn="l"/>
                </a:tabLst>
              </a:pPr>
              <a:r>
                <a:rPr lang="fr-F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Ma Compétence</a:t>
              </a:r>
            </a:p>
          </p:txBody>
        </p:sp>
        <p:sp>
          <p:nvSpPr>
            <p:cNvPr id="258" name="Rectangle 257">
              <a:extLst>
                <a:ext uri="{FF2B5EF4-FFF2-40B4-BE49-F238E27FC236}">
                  <a16:creationId xmlns:a16="http://schemas.microsoft.com/office/drawing/2014/main" id="{A3D7DF09-DA95-4602-8F14-E13CB3FB72C1}"/>
                </a:ext>
              </a:extLst>
            </p:cNvPr>
            <p:cNvSpPr/>
            <p:nvPr/>
          </p:nvSpPr>
          <p:spPr>
            <a:xfrm>
              <a:off x="281234" y="4627476"/>
              <a:ext cx="2461070" cy="7731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259" name="Rectangle 258">
              <a:extLst>
                <a:ext uri="{FF2B5EF4-FFF2-40B4-BE49-F238E27FC236}">
                  <a16:creationId xmlns:a16="http://schemas.microsoft.com/office/drawing/2014/main" id="{2E12AE5E-68E2-4736-A744-B2301F5724B9}"/>
                </a:ext>
              </a:extLst>
            </p:cNvPr>
            <p:cNvSpPr/>
            <p:nvPr/>
          </p:nvSpPr>
          <p:spPr>
            <a:xfrm>
              <a:off x="281231" y="4627476"/>
              <a:ext cx="1584000" cy="77318"/>
            </a:xfrm>
            <a:prstGeom prst="rect">
              <a:avLst/>
            </a:prstGeom>
            <a:solidFill>
              <a:srgbClr val="69623B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C57B0FF8-C6F9-4D1F-85AD-C0386A8B783B}"/>
              </a:ext>
            </a:extLst>
          </p:cNvPr>
          <p:cNvGrpSpPr/>
          <p:nvPr/>
        </p:nvGrpSpPr>
        <p:grpSpPr>
          <a:xfrm>
            <a:off x="210627" y="7450307"/>
            <a:ext cx="2558205" cy="362899"/>
            <a:chOff x="184099" y="4341895"/>
            <a:chExt cx="2558205" cy="362899"/>
          </a:xfrm>
        </p:grpSpPr>
        <p:sp>
          <p:nvSpPr>
            <p:cNvPr id="261" name="Rectangle 260">
              <a:extLst>
                <a:ext uri="{FF2B5EF4-FFF2-40B4-BE49-F238E27FC236}">
                  <a16:creationId xmlns:a16="http://schemas.microsoft.com/office/drawing/2014/main" id="{FA7EB7C7-342D-4CA3-9F55-C64033F20E1F}"/>
                </a:ext>
              </a:extLst>
            </p:cNvPr>
            <p:cNvSpPr>
              <a:spLocks/>
            </p:cNvSpPr>
            <p:nvPr/>
          </p:nvSpPr>
          <p:spPr>
            <a:xfrm>
              <a:off x="184099" y="4341895"/>
              <a:ext cx="1217706" cy="2812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lnSpc>
                  <a:spcPct val="107000"/>
                </a:lnSpc>
                <a:tabLst>
                  <a:tab pos="268288" algn="l"/>
                  <a:tab pos="4340225" algn="l"/>
                </a:tabLst>
              </a:pPr>
              <a:r>
                <a:rPr lang="fr-F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Ma Compétence</a:t>
              </a:r>
            </a:p>
          </p:txBody>
        </p:sp>
        <p:sp>
          <p:nvSpPr>
            <p:cNvPr id="262" name="Rectangle 261">
              <a:extLst>
                <a:ext uri="{FF2B5EF4-FFF2-40B4-BE49-F238E27FC236}">
                  <a16:creationId xmlns:a16="http://schemas.microsoft.com/office/drawing/2014/main" id="{B95A7AEA-348C-4F88-A61C-388CA5AB8BD8}"/>
                </a:ext>
              </a:extLst>
            </p:cNvPr>
            <p:cNvSpPr/>
            <p:nvPr/>
          </p:nvSpPr>
          <p:spPr>
            <a:xfrm>
              <a:off x="281234" y="4627476"/>
              <a:ext cx="2461070" cy="7731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263" name="Rectangle 262">
              <a:extLst>
                <a:ext uri="{FF2B5EF4-FFF2-40B4-BE49-F238E27FC236}">
                  <a16:creationId xmlns:a16="http://schemas.microsoft.com/office/drawing/2014/main" id="{2AE71F59-2CAA-4D23-9A49-8E1C9F64855A}"/>
                </a:ext>
              </a:extLst>
            </p:cNvPr>
            <p:cNvSpPr/>
            <p:nvPr/>
          </p:nvSpPr>
          <p:spPr>
            <a:xfrm>
              <a:off x="281231" y="4627476"/>
              <a:ext cx="1404000" cy="77318"/>
            </a:xfrm>
            <a:prstGeom prst="rect">
              <a:avLst/>
            </a:prstGeom>
            <a:solidFill>
              <a:srgbClr val="69623B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5B368652-725C-4BCC-9FC9-6022BF71B27B}"/>
              </a:ext>
            </a:extLst>
          </p:cNvPr>
          <p:cNvGrpSpPr/>
          <p:nvPr/>
        </p:nvGrpSpPr>
        <p:grpSpPr>
          <a:xfrm>
            <a:off x="210627" y="7851163"/>
            <a:ext cx="2558205" cy="362899"/>
            <a:chOff x="184099" y="4341895"/>
            <a:chExt cx="2558205" cy="362899"/>
          </a:xfrm>
        </p:grpSpPr>
        <p:sp>
          <p:nvSpPr>
            <p:cNvPr id="265" name="Rectangle 264">
              <a:extLst>
                <a:ext uri="{FF2B5EF4-FFF2-40B4-BE49-F238E27FC236}">
                  <a16:creationId xmlns:a16="http://schemas.microsoft.com/office/drawing/2014/main" id="{7A984088-BB76-4D0C-87EB-84AF655E7D74}"/>
                </a:ext>
              </a:extLst>
            </p:cNvPr>
            <p:cNvSpPr>
              <a:spLocks/>
            </p:cNvSpPr>
            <p:nvPr/>
          </p:nvSpPr>
          <p:spPr>
            <a:xfrm>
              <a:off x="184099" y="4341895"/>
              <a:ext cx="1217706" cy="2812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lnSpc>
                  <a:spcPct val="107000"/>
                </a:lnSpc>
                <a:tabLst>
                  <a:tab pos="268288" algn="l"/>
                  <a:tab pos="4340225" algn="l"/>
                </a:tabLst>
              </a:pPr>
              <a:r>
                <a:rPr lang="fr-F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Ma Compétence</a:t>
              </a:r>
            </a:p>
          </p:txBody>
        </p:sp>
        <p:sp>
          <p:nvSpPr>
            <p:cNvPr id="266" name="Rectangle 265">
              <a:extLst>
                <a:ext uri="{FF2B5EF4-FFF2-40B4-BE49-F238E27FC236}">
                  <a16:creationId xmlns:a16="http://schemas.microsoft.com/office/drawing/2014/main" id="{2D3FDDDB-0BA2-4B8C-9FAF-3EB1DC3DBE1E}"/>
                </a:ext>
              </a:extLst>
            </p:cNvPr>
            <p:cNvSpPr/>
            <p:nvPr/>
          </p:nvSpPr>
          <p:spPr>
            <a:xfrm>
              <a:off x="281234" y="4627476"/>
              <a:ext cx="2461070" cy="7731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267" name="Rectangle 266">
              <a:extLst>
                <a:ext uri="{FF2B5EF4-FFF2-40B4-BE49-F238E27FC236}">
                  <a16:creationId xmlns:a16="http://schemas.microsoft.com/office/drawing/2014/main" id="{20FAEBB1-CBAD-404E-AE22-67168E35AFBF}"/>
                </a:ext>
              </a:extLst>
            </p:cNvPr>
            <p:cNvSpPr/>
            <p:nvPr/>
          </p:nvSpPr>
          <p:spPr>
            <a:xfrm>
              <a:off x="281231" y="4627476"/>
              <a:ext cx="1260000" cy="77318"/>
            </a:xfrm>
            <a:prstGeom prst="rect">
              <a:avLst/>
            </a:prstGeom>
            <a:solidFill>
              <a:srgbClr val="69623B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3" name="Group 282">
            <a:extLst>
              <a:ext uri="{FF2B5EF4-FFF2-40B4-BE49-F238E27FC236}">
                <a16:creationId xmlns:a16="http://schemas.microsoft.com/office/drawing/2014/main" id="{6065F2FA-DAD9-4960-8426-686B720D78AD}"/>
              </a:ext>
            </a:extLst>
          </p:cNvPr>
          <p:cNvGrpSpPr/>
          <p:nvPr/>
        </p:nvGrpSpPr>
        <p:grpSpPr>
          <a:xfrm>
            <a:off x="128782" y="8506746"/>
            <a:ext cx="2877954" cy="375679"/>
            <a:chOff x="132951" y="3068071"/>
            <a:chExt cx="2877954" cy="375679"/>
          </a:xfrm>
        </p:grpSpPr>
        <p:sp>
          <p:nvSpPr>
            <p:cNvPr id="284" name="Freeform: Shape 283">
              <a:extLst>
                <a:ext uri="{FF2B5EF4-FFF2-40B4-BE49-F238E27FC236}">
                  <a16:creationId xmlns:a16="http://schemas.microsoft.com/office/drawing/2014/main" id="{F4E3E8C9-A068-4901-8411-6BF7247347C4}"/>
                </a:ext>
              </a:extLst>
            </p:cNvPr>
            <p:cNvSpPr/>
            <p:nvPr/>
          </p:nvSpPr>
          <p:spPr>
            <a:xfrm flipH="1">
              <a:off x="132951" y="3068071"/>
              <a:ext cx="2864663" cy="344149"/>
            </a:xfrm>
            <a:custGeom>
              <a:avLst/>
              <a:gdLst>
                <a:gd name="connsiteX0" fmla="*/ 2048647 w 2236689"/>
                <a:gd name="connsiteY0" fmla="*/ 0 h 377992"/>
                <a:gd name="connsiteX1" fmla="*/ 2029720 w 2236689"/>
                <a:gd name="connsiteY1" fmla="*/ 1908 h 377992"/>
                <a:gd name="connsiteX2" fmla="*/ 1260809 w 2236689"/>
                <a:gd name="connsiteY2" fmla="*/ 1908 h 377992"/>
                <a:gd name="connsiteX3" fmla="*/ 1219795 w 2236689"/>
                <a:gd name="connsiteY3" fmla="*/ 1908 h 377992"/>
                <a:gd name="connsiteX4" fmla="*/ 1200868 w 2236689"/>
                <a:gd name="connsiteY4" fmla="*/ 0 h 377992"/>
                <a:gd name="connsiteX5" fmla="*/ 1181941 w 2236689"/>
                <a:gd name="connsiteY5" fmla="*/ 1908 h 377992"/>
                <a:gd name="connsiteX6" fmla="*/ 1054748 w 2236689"/>
                <a:gd name="connsiteY6" fmla="*/ 1908 h 377992"/>
                <a:gd name="connsiteX7" fmla="*/ 1035821 w 2236689"/>
                <a:gd name="connsiteY7" fmla="*/ 0 h 377992"/>
                <a:gd name="connsiteX8" fmla="*/ 1016894 w 2236689"/>
                <a:gd name="connsiteY8" fmla="*/ 1908 h 377992"/>
                <a:gd name="connsiteX9" fmla="*/ 975880 w 2236689"/>
                <a:gd name="connsiteY9" fmla="*/ 1908 h 377992"/>
                <a:gd name="connsiteX10" fmla="*/ 206969 w 2236689"/>
                <a:gd name="connsiteY10" fmla="*/ 1908 h 377992"/>
                <a:gd name="connsiteX11" fmla="*/ 188042 w 2236689"/>
                <a:gd name="connsiteY11" fmla="*/ 0 h 377992"/>
                <a:gd name="connsiteX12" fmla="*/ 0 w 2236689"/>
                <a:gd name="connsiteY12" fmla="*/ 188042 h 377992"/>
                <a:gd name="connsiteX13" fmla="*/ 150145 w 2236689"/>
                <a:gd name="connsiteY13" fmla="*/ 372264 h 377992"/>
                <a:gd name="connsiteX14" fmla="*/ 184051 w 2236689"/>
                <a:gd name="connsiteY14" fmla="*/ 375682 h 377992"/>
                <a:gd name="connsiteX15" fmla="*/ 184051 w 2236689"/>
                <a:gd name="connsiteY15" fmla="*/ 377992 h 377992"/>
                <a:gd name="connsiteX16" fmla="*/ 975880 w 2236689"/>
                <a:gd name="connsiteY16" fmla="*/ 377992 h 377992"/>
                <a:gd name="connsiteX17" fmla="*/ 1039812 w 2236689"/>
                <a:gd name="connsiteY17" fmla="*/ 377992 h 377992"/>
                <a:gd name="connsiteX18" fmla="*/ 1196877 w 2236689"/>
                <a:gd name="connsiteY18" fmla="*/ 377992 h 377992"/>
                <a:gd name="connsiteX19" fmla="*/ 1260809 w 2236689"/>
                <a:gd name="connsiteY19" fmla="*/ 377992 h 377992"/>
                <a:gd name="connsiteX20" fmla="*/ 2052638 w 2236689"/>
                <a:gd name="connsiteY20" fmla="*/ 377992 h 377992"/>
                <a:gd name="connsiteX21" fmla="*/ 2052638 w 2236689"/>
                <a:gd name="connsiteY21" fmla="*/ 375682 h 377992"/>
                <a:gd name="connsiteX22" fmla="*/ 2086544 w 2236689"/>
                <a:gd name="connsiteY22" fmla="*/ 372264 h 377992"/>
                <a:gd name="connsiteX23" fmla="*/ 2236689 w 2236689"/>
                <a:gd name="connsiteY23" fmla="*/ 188042 h 377992"/>
                <a:gd name="connsiteX24" fmla="*/ 2048647 w 2236689"/>
                <a:gd name="connsiteY24" fmla="*/ 0 h 377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36689" h="377992">
                  <a:moveTo>
                    <a:pt x="2048647" y="0"/>
                  </a:moveTo>
                  <a:lnTo>
                    <a:pt x="2029720" y="1908"/>
                  </a:lnTo>
                  <a:lnTo>
                    <a:pt x="1260809" y="1908"/>
                  </a:lnTo>
                  <a:lnTo>
                    <a:pt x="1219795" y="1908"/>
                  </a:lnTo>
                  <a:lnTo>
                    <a:pt x="1200868" y="0"/>
                  </a:lnTo>
                  <a:lnTo>
                    <a:pt x="1181941" y="1908"/>
                  </a:lnTo>
                  <a:lnTo>
                    <a:pt x="1054748" y="1908"/>
                  </a:lnTo>
                  <a:lnTo>
                    <a:pt x="1035821" y="0"/>
                  </a:lnTo>
                  <a:lnTo>
                    <a:pt x="1016894" y="1908"/>
                  </a:lnTo>
                  <a:lnTo>
                    <a:pt x="975880" y="1908"/>
                  </a:lnTo>
                  <a:lnTo>
                    <a:pt x="206969" y="1908"/>
                  </a:lnTo>
                  <a:lnTo>
                    <a:pt x="188042" y="0"/>
                  </a:lnTo>
                  <a:cubicBezTo>
                    <a:pt x="84189" y="0"/>
                    <a:pt x="0" y="84189"/>
                    <a:pt x="0" y="188042"/>
                  </a:cubicBezTo>
                  <a:cubicBezTo>
                    <a:pt x="0" y="278914"/>
                    <a:pt x="64457" y="354730"/>
                    <a:pt x="150145" y="372264"/>
                  </a:cubicBezTo>
                  <a:lnTo>
                    <a:pt x="184051" y="375682"/>
                  </a:lnTo>
                  <a:lnTo>
                    <a:pt x="184051" y="377992"/>
                  </a:lnTo>
                  <a:lnTo>
                    <a:pt x="975880" y="377992"/>
                  </a:lnTo>
                  <a:lnTo>
                    <a:pt x="1039812" y="377992"/>
                  </a:lnTo>
                  <a:lnTo>
                    <a:pt x="1196877" y="377992"/>
                  </a:lnTo>
                  <a:lnTo>
                    <a:pt x="1260809" y="377992"/>
                  </a:lnTo>
                  <a:lnTo>
                    <a:pt x="2052638" y="377992"/>
                  </a:lnTo>
                  <a:lnTo>
                    <a:pt x="2052638" y="375682"/>
                  </a:lnTo>
                  <a:lnTo>
                    <a:pt x="2086544" y="372264"/>
                  </a:lnTo>
                  <a:cubicBezTo>
                    <a:pt x="2172232" y="354730"/>
                    <a:pt x="2236689" y="278914"/>
                    <a:pt x="2236689" y="188042"/>
                  </a:cubicBezTo>
                  <a:cubicBezTo>
                    <a:pt x="2236689" y="84189"/>
                    <a:pt x="2152500" y="0"/>
                    <a:pt x="2048647" y="0"/>
                  </a:cubicBezTo>
                  <a:close/>
                </a:path>
              </a:pathLst>
            </a:custGeom>
            <a:noFill/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2000" b="1" dirty="0">
                  <a:solidFill>
                    <a:srgbClr val="69623B"/>
                  </a:solidFill>
                  <a:latin typeface="+mj-lt"/>
                  <a:ea typeface="Open Sans" panose="020B0606030504020204" pitchFamily="34" charset="0"/>
                  <a:cs typeface="Open Sans" panose="020B0606030504020204" pitchFamily="34" charset="0"/>
                </a:rPr>
                <a:t>LANGUES</a:t>
              </a:r>
            </a:p>
          </p:txBody>
        </p:sp>
        <p:cxnSp>
          <p:nvCxnSpPr>
            <p:cNvPr id="285" name="Straight Connector 284">
              <a:extLst>
                <a:ext uri="{FF2B5EF4-FFF2-40B4-BE49-F238E27FC236}">
                  <a16:creationId xmlns:a16="http://schemas.microsoft.com/office/drawing/2014/main" id="{80BCC79F-1BEB-4F48-937C-E61F50A0E03F}"/>
                </a:ext>
              </a:extLst>
            </p:cNvPr>
            <p:cNvCxnSpPr/>
            <p:nvPr/>
          </p:nvCxnSpPr>
          <p:spPr>
            <a:xfrm>
              <a:off x="146883" y="3443750"/>
              <a:ext cx="2864022" cy="0"/>
            </a:xfrm>
            <a:prstGeom prst="line">
              <a:avLst/>
            </a:prstGeom>
            <a:ln>
              <a:solidFill>
                <a:srgbClr val="948B5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6" name="Group 285">
            <a:extLst>
              <a:ext uri="{FF2B5EF4-FFF2-40B4-BE49-F238E27FC236}">
                <a16:creationId xmlns:a16="http://schemas.microsoft.com/office/drawing/2014/main" id="{FE121545-BBD7-498D-9BA5-EAC9437B2399}"/>
              </a:ext>
            </a:extLst>
          </p:cNvPr>
          <p:cNvGrpSpPr/>
          <p:nvPr/>
        </p:nvGrpSpPr>
        <p:grpSpPr>
          <a:xfrm>
            <a:off x="219749" y="9035984"/>
            <a:ext cx="2558205" cy="362899"/>
            <a:chOff x="184099" y="4341895"/>
            <a:chExt cx="2558205" cy="362899"/>
          </a:xfrm>
        </p:grpSpPr>
        <p:sp>
          <p:nvSpPr>
            <p:cNvPr id="287" name="Rectangle 286">
              <a:extLst>
                <a:ext uri="{FF2B5EF4-FFF2-40B4-BE49-F238E27FC236}">
                  <a16:creationId xmlns:a16="http://schemas.microsoft.com/office/drawing/2014/main" id="{4D9F450E-6BA5-4C68-8094-F6387139EF10}"/>
                </a:ext>
              </a:extLst>
            </p:cNvPr>
            <p:cNvSpPr>
              <a:spLocks/>
            </p:cNvSpPr>
            <p:nvPr/>
          </p:nvSpPr>
          <p:spPr>
            <a:xfrm>
              <a:off x="184099" y="4341895"/>
              <a:ext cx="631904" cy="2812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lnSpc>
                  <a:spcPct val="107000"/>
                </a:lnSpc>
                <a:tabLst>
                  <a:tab pos="268288" algn="l"/>
                  <a:tab pos="4340225" algn="l"/>
                </a:tabLst>
              </a:pPr>
              <a:r>
                <a:rPr lang="fr-FR" sz="1200" dirty="0">
                  <a:solidFill>
                    <a:schemeClr val="tx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Anglais</a:t>
              </a:r>
            </a:p>
          </p:txBody>
        </p:sp>
        <p:sp>
          <p:nvSpPr>
            <p:cNvPr id="288" name="Rectangle 287">
              <a:extLst>
                <a:ext uri="{FF2B5EF4-FFF2-40B4-BE49-F238E27FC236}">
                  <a16:creationId xmlns:a16="http://schemas.microsoft.com/office/drawing/2014/main" id="{EADEDA8C-ECE7-4412-BC82-CAB534556F99}"/>
                </a:ext>
              </a:extLst>
            </p:cNvPr>
            <p:cNvSpPr/>
            <p:nvPr/>
          </p:nvSpPr>
          <p:spPr>
            <a:xfrm>
              <a:off x="281234" y="4627476"/>
              <a:ext cx="2461070" cy="7731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289" name="Rectangle 288">
              <a:extLst>
                <a:ext uri="{FF2B5EF4-FFF2-40B4-BE49-F238E27FC236}">
                  <a16:creationId xmlns:a16="http://schemas.microsoft.com/office/drawing/2014/main" id="{86877CBC-0A3B-4871-924B-ACB9EA16D79C}"/>
                </a:ext>
              </a:extLst>
            </p:cNvPr>
            <p:cNvSpPr/>
            <p:nvPr/>
          </p:nvSpPr>
          <p:spPr>
            <a:xfrm>
              <a:off x="281230" y="4627476"/>
              <a:ext cx="2304000" cy="77318"/>
            </a:xfrm>
            <a:prstGeom prst="rect">
              <a:avLst/>
            </a:prstGeom>
            <a:solidFill>
              <a:srgbClr val="69623B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0" name="Group 289">
            <a:extLst>
              <a:ext uri="{FF2B5EF4-FFF2-40B4-BE49-F238E27FC236}">
                <a16:creationId xmlns:a16="http://schemas.microsoft.com/office/drawing/2014/main" id="{3B4A0B27-9E75-4AE6-BADC-7C7505DD2F51}"/>
              </a:ext>
            </a:extLst>
          </p:cNvPr>
          <p:cNvGrpSpPr/>
          <p:nvPr/>
        </p:nvGrpSpPr>
        <p:grpSpPr>
          <a:xfrm>
            <a:off x="219749" y="9436840"/>
            <a:ext cx="2558205" cy="362899"/>
            <a:chOff x="184099" y="4341895"/>
            <a:chExt cx="2558205" cy="362899"/>
          </a:xfrm>
        </p:grpSpPr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93D4B8F6-128F-4F28-898A-A559703A939F}"/>
                </a:ext>
              </a:extLst>
            </p:cNvPr>
            <p:cNvSpPr>
              <a:spLocks/>
            </p:cNvSpPr>
            <p:nvPr/>
          </p:nvSpPr>
          <p:spPr>
            <a:xfrm>
              <a:off x="184099" y="4341895"/>
              <a:ext cx="744114" cy="2812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lnSpc>
                  <a:spcPct val="107000"/>
                </a:lnSpc>
                <a:tabLst>
                  <a:tab pos="268288" algn="l"/>
                  <a:tab pos="4340225" algn="l"/>
                </a:tabLst>
              </a:pPr>
              <a:r>
                <a:rPr lang="fr-FR" sz="1200" dirty="0">
                  <a:solidFill>
                    <a:schemeClr val="tx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Espagnol</a:t>
              </a:r>
            </a:p>
          </p:txBody>
        </p:sp>
        <p:sp>
          <p:nvSpPr>
            <p:cNvPr id="292" name="Rectangle 291">
              <a:extLst>
                <a:ext uri="{FF2B5EF4-FFF2-40B4-BE49-F238E27FC236}">
                  <a16:creationId xmlns:a16="http://schemas.microsoft.com/office/drawing/2014/main" id="{F452A1D6-5A73-49D8-9ADF-DB6E64C8EA16}"/>
                </a:ext>
              </a:extLst>
            </p:cNvPr>
            <p:cNvSpPr/>
            <p:nvPr/>
          </p:nvSpPr>
          <p:spPr>
            <a:xfrm>
              <a:off x="281234" y="4627476"/>
              <a:ext cx="2461070" cy="7731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293" name="Rectangle 292">
              <a:extLst>
                <a:ext uri="{FF2B5EF4-FFF2-40B4-BE49-F238E27FC236}">
                  <a16:creationId xmlns:a16="http://schemas.microsoft.com/office/drawing/2014/main" id="{C0495F29-7520-4A33-8BBD-966F2DC68982}"/>
                </a:ext>
              </a:extLst>
            </p:cNvPr>
            <p:cNvSpPr/>
            <p:nvPr/>
          </p:nvSpPr>
          <p:spPr>
            <a:xfrm>
              <a:off x="281230" y="4627476"/>
              <a:ext cx="2124000" cy="77318"/>
            </a:xfrm>
            <a:prstGeom prst="rect">
              <a:avLst/>
            </a:prstGeom>
            <a:solidFill>
              <a:srgbClr val="69623B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A7BDEDCC-0416-4305-B11C-C5C5EA9BE868}"/>
              </a:ext>
            </a:extLst>
          </p:cNvPr>
          <p:cNvGrpSpPr/>
          <p:nvPr/>
        </p:nvGrpSpPr>
        <p:grpSpPr>
          <a:xfrm>
            <a:off x="219749" y="9837696"/>
            <a:ext cx="2558205" cy="362899"/>
            <a:chOff x="184099" y="4341895"/>
            <a:chExt cx="2558205" cy="362899"/>
          </a:xfrm>
        </p:grpSpPr>
        <p:sp>
          <p:nvSpPr>
            <p:cNvPr id="295" name="Rectangle 294">
              <a:extLst>
                <a:ext uri="{FF2B5EF4-FFF2-40B4-BE49-F238E27FC236}">
                  <a16:creationId xmlns:a16="http://schemas.microsoft.com/office/drawing/2014/main" id="{B6A19D9C-7955-43F8-9A95-FBFEA8C43FBE}"/>
                </a:ext>
              </a:extLst>
            </p:cNvPr>
            <p:cNvSpPr>
              <a:spLocks/>
            </p:cNvSpPr>
            <p:nvPr/>
          </p:nvSpPr>
          <p:spPr>
            <a:xfrm>
              <a:off x="184099" y="4341895"/>
              <a:ext cx="744114" cy="2812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lnSpc>
                  <a:spcPct val="107000"/>
                </a:lnSpc>
                <a:tabLst>
                  <a:tab pos="268288" algn="l"/>
                  <a:tab pos="4340225" algn="l"/>
                </a:tabLst>
              </a:pPr>
              <a:r>
                <a:rPr lang="fr-FR" sz="1200" dirty="0" err="1">
                  <a:solidFill>
                    <a:schemeClr val="tx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Alemand</a:t>
              </a:r>
              <a:endParaRPr lang="fr-FR" sz="12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96" name="Rectangle 295">
              <a:extLst>
                <a:ext uri="{FF2B5EF4-FFF2-40B4-BE49-F238E27FC236}">
                  <a16:creationId xmlns:a16="http://schemas.microsoft.com/office/drawing/2014/main" id="{36DAF910-AB07-4F15-9EEA-C27EDEC864DF}"/>
                </a:ext>
              </a:extLst>
            </p:cNvPr>
            <p:cNvSpPr/>
            <p:nvPr/>
          </p:nvSpPr>
          <p:spPr>
            <a:xfrm>
              <a:off x="281234" y="4627476"/>
              <a:ext cx="2461070" cy="7731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297" name="Rectangle 296">
              <a:extLst>
                <a:ext uri="{FF2B5EF4-FFF2-40B4-BE49-F238E27FC236}">
                  <a16:creationId xmlns:a16="http://schemas.microsoft.com/office/drawing/2014/main" id="{C33A434F-79B6-4143-9093-7F4BEC294A4A}"/>
                </a:ext>
              </a:extLst>
            </p:cNvPr>
            <p:cNvSpPr/>
            <p:nvPr/>
          </p:nvSpPr>
          <p:spPr>
            <a:xfrm>
              <a:off x="281231" y="4627476"/>
              <a:ext cx="1953281" cy="77318"/>
            </a:xfrm>
            <a:prstGeom prst="rect">
              <a:avLst/>
            </a:prstGeom>
            <a:solidFill>
              <a:srgbClr val="69623B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8" name="Group 297">
            <a:extLst>
              <a:ext uri="{FF2B5EF4-FFF2-40B4-BE49-F238E27FC236}">
                <a16:creationId xmlns:a16="http://schemas.microsoft.com/office/drawing/2014/main" id="{6015617F-9E54-405D-8143-DA7508AB427C}"/>
              </a:ext>
            </a:extLst>
          </p:cNvPr>
          <p:cNvGrpSpPr/>
          <p:nvPr/>
        </p:nvGrpSpPr>
        <p:grpSpPr>
          <a:xfrm>
            <a:off x="3331448" y="2596794"/>
            <a:ext cx="4059890" cy="375679"/>
            <a:chOff x="146883" y="3068071"/>
            <a:chExt cx="4059890" cy="375679"/>
          </a:xfrm>
        </p:grpSpPr>
        <p:sp>
          <p:nvSpPr>
            <p:cNvPr id="299" name="Freeform: Shape 298">
              <a:extLst>
                <a:ext uri="{FF2B5EF4-FFF2-40B4-BE49-F238E27FC236}">
                  <a16:creationId xmlns:a16="http://schemas.microsoft.com/office/drawing/2014/main" id="{F22C3C0E-4169-4667-8BFA-637FF3B6DA47}"/>
                </a:ext>
              </a:extLst>
            </p:cNvPr>
            <p:cNvSpPr/>
            <p:nvPr/>
          </p:nvSpPr>
          <p:spPr>
            <a:xfrm flipH="1">
              <a:off x="146883" y="3068071"/>
              <a:ext cx="4059890" cy="344149"/>
            </a:xfrm>
            <a:custGeom>
              <a:avLst/>
              <a:gdLst>
                <a:gd name="connsiteX0" fmla="*/ 2048647 w 2236689"/>
                <a:gd name="connsiteY0" fmla="*/ 0 h 377992"/>
                <a:gd name="connsiteX1" fmla="*/ 2029720 w 2236689"/>
                <a:gd name="connsiteY1" fmla="*/ 1908 h 377992"/>
                <a:gd name="connsiteX2" fmla="*/ 1260809 w 2236689"/>
                <a:gd name="connsiteY2" fmla="*/ 1908 h 377992"/>
                <a:gd name="connsiteX3" fmla="*/ 1219795 w 2236689"/>
                <a:gd name="connsiteY3" fmla="*/ 1908 h 377992"/>
                <a:gd name="connsiteX4" fmla="*/ 1200868 w 2236689"/>
                <a:gd name="connsiteY4" fmla="*/ 0 h 377992"/>
                <a:gd name="connsiteX5" fmla="*/ 1181941 w 2236689"/>
                <a:gd name="connsiteY5" fmla="*/ 1908 h 377992"/>
                <a:gd name="connsiteX6" fmla="*/ 1054748 w 2236689"/>
                <a:gd name="connsiteY6" fmla="*/ 1908 h 377992"/>
                <a:gd name="connsiteX7" fmla="*/ 1035821 w 2236689"/>
                <a:gd name="connsiteY7" fmla="*/ 0 h 377992"/>
                <a:gd name="connsiteX8" fmla="*/ 1016894 w 2236689"/>
                <a:gd name="connsiteY8" fmla="*/ 1908 h 377992"/>
                <a:gd name="connsiteX9" fmla="*/ 975880 w 2236689"/>
                <a:gd name="connsiteY9" fmla="*/ 1908 h 377992"/>
                <a:gd name="connsiteX10" fmla="*/ 206969 w 2236689"/>
                <a:gd name="connsiteY10" fmla="*/ 1908 h 377992"/>
                <a:gd name="connsiteX11" fmla="*/ 188042 w 2236689"/>
                <a:gd name="connsiteY11" fmla="*/ 0 h 377992"/>
                <a:gd name="connsiteX12" fmla="*/ 0 w 2236689"/>
                <a:gd name="connsiteY12" fmla="*/ 188042 h 377992"/>
                <a:gd name="connsiteX13" fmla="*/ 150145 w 2236689"/>
                <a:gd name="connsiteY13" fmla="*/ 372264 h 377992"/>
                <a:gd name="connsiteX14" fmla="*/ 184051 w 2236689"/>
                <a:gd name="connsiteY14" fmla="*/ 375682 h 377992"/>
                <a:gd name="connsiteX15" fmla="*/ 184051 w 2236689"/>
                <a:gd name="connsiteY15" fmla="*/ 377992 h 377992"/>
                <a:gd name="connsiteX16" fmla="*/ 975880 w 2236689"/>
                <a:gd name="connsiteY16" fmla="*/ 377992 h 377992"/>
                <a:gd name="connsiteX17" fmla="*/ 1039812 w 2236689"/>
                <a:gd name="connsiteY17" fmla="*/ 377992 h 377992"/>
                <a:gd name="connsiteX18" fmla="*/ 1196877 w 2236689"/>
                <a:gd name="connsiteY18" fmla="*/ 377992 h 377992"/>
                <a:gd name="connsiteX19" fmla="*/ 1260809 w 2236689"/>
                <a:gd name="connsiteY19" fmla="*/ 377992 h 377992"/>
                <a:gd name="connsiteX20" fmla="*/ 2052638 w 2236689"/>
                <a:gd name="connsiteY20" fmla="*/ 377992 h 377992"/>
                <a:gd name="connsiteX21" fmla="*/ 2052638 w 2236689"/>
                <a:gd name="connsiteY21" fmla="*/ 375682 h 377992"/>
                <a:gd name="connsiteX22" fmla="*/ 2086544 w 2236689"/>
                <a:gd name="connsiteY22" fmla="*/ 372264 h 377992"/>
                <a:gd name="connsiteX23" fmla="*/ 2236689 w 2236689"/>
                <a:gd name="connsiteY23" fmla="*/ 188042 h 377992"/>
                <a:gd name="connsiteX24" fmla="*/ 2048647 w 2236689"/>
                <a:gd name="connsiteY24" fmla="*/ 0 h 377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36689" h="377992">
                  <a:moveTo>
                    <a:pt x="2048647" y="0"/>
                  </a:moveTo>
                  <a:lnTo>
                    <a:pt x="2029720" y="1908"/>
                  </a:lnTo>
                  <a:lnTo>
                    <a:pt x="1260809" y="1908"/>
                  </a:lnTo>
                  <a:lnTo>
                    <a:pt x="1219795" y="1908"/>
                  </a:lnTo>
                  <a:lnTo>
                    <a:pt x="1200868" y="0"/>
                  </a:lnTo>
                  <a:lnTo>
                    <a:pt x="1181941" y="1908"/>
                  </a:lnTo>
                  <a:lnTo>
                    <a:pt x="1054748" y="1908"/>
                  </a:lnTo>
                  <a:lnTo>
                    <a:pt x="1035821" y="0"/>
                  </a:lnTo>
                  <a:lnTo>
                    <a:pt x="1016894" y="1908"/>
                  </a:lnTo>
                  <a:lnTo>
                    <a:pt x="975880" y="1908"/>
                  </a:lnTo>
                  <a:lnTo>
                    <a:pt x="206969" y="1908"/>
                  </a:lnTo>
                  <a:lnTo>
                    <a:pt x="188042" y="0"/>
                  </a:lnTo>
                  <a:cubicBezTo>
                    <a:pt x="84189" y="0"/>
                    <a:pt x="0" y="84189"/>
                    <a:pt x="0" y="188042"/>
                  </a:cubicBezTo>
                  <a:cubicBezTo>
                    <a:pt x="0" y="278914"/>
                    <a:pt x="64457" y="354730"/>
                    <a:pt x="150145" y="372264"/>
                  </a:cubicBezTo>
                  <a:lnTo>
                    <a:pt x="184051" y="375682"/>
                  </a:lnTo>
                  <a:lnTo>
                    <a:pt x="184051" y="377992"/>
                  </a:lnTo>
                  <a:lnTo>
                    <a:pt x="975880" y="377992"/>
                  </a:lnTo>
                  <a:lnTo>
                    <a:pt x="1039812" y="377992"/>
                  </a:lnTo>
                  <a:lnTo>
                    <a:pt x="1196877" y="377992"/>
                  </a:lnTo>
                  <a:lnTo>
                    <a:pt x="1260809" y="377992"/>
                  </a:lnTo>
                  <a:lnTo>
                    <a:pt x="2052638" y="377992"/>
                  </a:lnTo>
                  <a:lnTo>
                    <a:pt x="2052638" y="375682"/>
                  </a:lnTo>
                  <a:lnTo>
                    <a:pt x="2086544" y="372264"/>
                  </a:lnTo>
                  <a:cubicBezTo>
                    <a:pt x="2172232" y="354730"/>
                    <a:pt x="2236689" y="278914"/>
                    <a:pt x="2236689" y="188042"/>
                  </a:cubicBezTo>
                  <a:cubicBezTo>
                    <a:pt x="2236689" y="84189"/>
                    <a:pt x="2152500" y="0"/>
                    <a:pt x="2048647" y="0"/>
                  </a:cubicBezTo>
                  <a:close/>
                </a:path>
              </a:pathLst>
            </a:custGeom>
            <a:noFill/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r>
                <a:rPr lang="fr-FR" sz="2000" b="1" dirty="0">
                  <a:solidFill>
                    <a:srgbClr val="69623B"/>
                  </a:solidFill>
                  <a:latin typeface="+mj-lt"/>
                  <a:ea typeface="Open Sans" panose="020B0606030504020204" pitchFamily="34" charset="0"/>
                  <a:cs typeface="Open Sans" panose="020B0606030504020204" pitchFamily="34" charset="0"/>
                </a:rPr>
                <a:t>EXPERIENCE PROFESSIONNELLE</a:t>
              </a:r>
            </a:p>
          </p:txBody>
        </p:sp>
        <p:cxnSp>
          <p:nvCxnSpPr>
            <p:cNvPr id="300" name="Straight Connector 299">
              <a:extLst>
                <a:ext uri="{FF2B5EF4-FFF2-40B4-BE49-F238E27FC236}">
                  <a16:creationId xmlns:a16="http://schemas.microsoft.com/office/drawing/2014/main" id="{B0168C77-1B00-40D3-8771-842EF31ADE5D}"/>
                </a:ext>
              </a:extLst>
            </p:cNvPr>
            <p:cNvCxnSpPr>
              <a:cxnSpLocks/>
            </p:cNvCxnSpPr>
            <p:nvPr/>
          </p:nvCxnSpPr>
          <p:spPr>
            <a:xfrm>
              <a:off x="146883" y="3443750"/>
              <a:ext cx="4059890" cy="0"/>
            </a:xfrm>
            <a:prstGeom prst="line">
              <a:avLst/>
            </a:prstGeom>
            <a:ln>
              <a:solidFill>
                <a:srgbClr val="948B5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1" name="Rectangle 300">
            <a:extLst>
              <a:ext uri="{FF2B5EF4-FFF2-40B4-BE49-F238E27FC236}">
                <a16:creationId xmlns:a16="http://schemas.microsoft.com/office/drawing/2014/main" id="{A16FBF76-4A33-4D82-B58C-88AC6AA84120}"/>
              </a:ext>
            </a:extLst>
          </p:cNvPr>
          <p:cNvSpPr/>
          <p:nvPr/>
        </p:nvSpPr>
        <p:spPr>
          <a:xfrm>
            <a:off x="3335060" y="3100888"/>
            <a:ext cx="4056278" cy="1228926"/>
          </a:xfrm>
          <a:prstGeom prst="rect">
            <a:avLst/>
          </a:prstGeom>
          <a:ln>
            <a:noFill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</a:pPr>
            <a:r>
              <a:rPr lang="fr-FR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 ENTREPRISE | POSTE OCCUPÉ</a:t>
            </a:r>
            <a:endParaRPr lang="fr-FR" sz="1200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</a:pPr>
            <a:r>
              <a:rPr lang="fr-FR" sz="1200" b="1" kern="12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Janvier 20xx – mars 20xx</a:t>
            </a:r>
            <a:endParaRPr lang="fr-FR" sz="1200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</a:pPr>
            <a:r>
              <a:rPr lang="fr-FR" sz="1200" kern="12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Décrivez ici les fonctions que vous avez occupé pour ce poste. Décrivez également vos missions et les résultats que vous avez obtenu.</a:t>
            </a:r>
            <a:endParaRPr lang="fr-FR" sz="1200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2" name="Rectangle 301">
            <a:extLst>
              <a:ext uri="{FF2B5EF4-FFF2-40B4-BE49-F238E27FC236}">
                <a16:creationId xmlns:a16="http://schemas.microsoft.com/office/drawing/2014/main" id="{2911D86E-2C49-4B86-99FE-6746473AE973}"/>
              </a:ext>
            </a:extLst>
          </p:cNvPr>
          <p:cNvSpPr/>
          <p:nvPr/>
        </p:nvSpPr>
        <p:spPr>
          <a:xfrm>
            <a:off x="3335060" y="4495664"/>
            <a:ext cx="4056278" cy="1228926"/>
          </a:xfrm>
          <a:prstGeom prst="rect">
            <a:avLst/>
          </a:prstGeom>
          <a:ln>
            <a:noFill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</a:pPr>
            <a:r>
              <a:rPr lang="fr-FR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 ENTREPRISE | POSTE OCCUPÉ</a:t>
            </a:r>
            <a:endParaRPr lang="fr-FR" sz="1200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</a:pPr>
            <a:r>
              <a:rPr lang="fr-FR" sz="1200" b="1" kern="12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Janvier 20xx – mars 20xx</a:t>
            </a:r>
            <a:endParaRPr lang="fr-FR" sz="1200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</a:pPr>
            <a:r>
              <a:rPr lang="fr-FR" sz="1200" kern="12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Décrivez ici les fonctions que vous avez occupé pour ce poste. Décrivez également vos missions et les résultats que vous avez obtenu.</a:t>
            </a:r>
            <a:endParaRPr lang="fr-FR" sz="1200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CB59E728-E9BE-4E04-B5C4-032200767BE7}"/>
              </a:ext>
            </a:extLst>
          </p:cNvPr>
          <p:cNvSpPr/>
          <p:nvPr/>
        </p:nvSpPr>
        <p:spPr>
          <a:xfrm>
            <a:off x="3335060" y="5890440"/>
            <a:ext cx="4056278" cy="1228926"/>
          </a:xfrm>
          <a:prstGeom prst="rect">
            <a:avLst/>
          </a:prstGeom>
          <a:ln>
            <a:noFill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</a:pPr>
            <a:r>
              <a:rPr lang="fr-FR" sz="1200" b="1" kern="1200" dirty="0">
                <a:solidFill>
                  <a:srgbClr val="0000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NOM ENTREPRISE | POSTE OCCUPÉ</a:t>
            </a:r>
            <a:endParaRPr lang="fr-FR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</a:pPr>
            <a:r>
              <a:rPr lang="fr-FR" sz="1200" b="1" kern="1200" dirty="0">
                <a:solidFill>
                  <a:srgbClr val="595959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Janvier 20xx – mars 20xx</a:t>
            </a:r>
            <a:endParaRPr lang="fr-FR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</a:pPr>
            <a:r>
              <a:rPr lang="fr-FR" sz="1200" kern="1200" dirty="0">
                <a:solidFill>
                  <a:srgbClr val="262626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Décrivez ici les fonctions que vous avez occupé pour ce poste. Décrivez également vos missions et les résultats que vous avez obtenu.</a:t>
            </a:r>
            <a:endParaRPr lang="fr-FR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4" name="Group 303">
            <a:extLst>
              <a:ext uri="{FF2B5EF4-FFF2-40B4-BE49-F238E27FC236}">
                <a16:creationId xmlns:a16="http://schemas.microsoft.com/office/drawing/2014/main" id="{9BEE222D-6126-40AB-836D-3EAFA7B70851}"/>
              </a:ext>
            </a:extLst>
          </p:cNvPr>
          <p:cNvGrpSpPr/>
          <p:nvPr/>
        </p:nvGrpSpPr>
        <p:grpSpPr>
          <a:xfrm>
            <a:off x="3331448" y="7485328"/>
            <a:ext cx="4059890" cy="375679"/>
            <a:chOff x="146883" y="3068071"/>
            <a:chExt cx="4059890" cy="375679"/>
          </a:xfrm>
        </p:grpSpPr>
        <p:sp>
          <p:nvSpPr>
            <p:cNvPr id="305" name="Freeform: Shape 304">
              <a:extLst>
                <a:ext uri="{FF2B5EF4-FFF2-40B4-BE49-F238E27FC236}">
                  <a16:creationId xmlns:a16="http://schemas.microsoft.com/office/drawing/2014/main" id="{CFA7690E-1028-4602-B1AF-1AF2767AEC78}"/>
                </a:ext>
              </a:extLst>
            </p:cNvPr>
            <p:cNvSpPr/>
            <p:nvPr/>
          </p:nvSpPr>
          <p:spPr>
            <a:xfrm flipH="1">
              <a:off x="146883" y="3068071"/>
              <a:ext cx="4059890" cy="344149"/>
            </a:xfrm>
            <a:custGeom>
              <a:avLst/>
              <a:gdLst>
                <a:gd name="connsiteX0" fmla="*/ 2048647 w 2236689"/>
                <a:gd name="connsiteY0" fmla="*/ 0 h 377992"/>
                <a:gd name="connsiteX1" fmla="*/ 2029720 w 2236689"/>
                <a:gd name="connsiteY1" fmla="*/ 1908 h 377992"/>
                <a:gd name="connsiteX2" fmla="*/ 1260809 w 2236689"/>
                <a:gd name="connsiteY2" fmla="*/ 1908 h 377992"/>
                <a:gd name="connsiteX3" fmla="*/ 1219795 w 2236689"/>
                <a:gd name="connsiteY3" fmla="*/ 1908 h 377992"/>
                <a:gd name="connsiteX4" fmla="*/ 1200868 w 2236689"/>
                <a:gd name="connsiteY4" fmla="*/ 0 h 377992"/>
                <a:gd name="connsiteX5" fmla="*/ 1181941 w 2236689"/>
                <a:gd name="connsiteY5" fmla="*/ 1908 h 377992"/>
                <a:gd name="connsiteX6" fmla="*/ 1054748 w 2236689"/>
                <a:gd name="connsiteY6" fmla="*/ 1908 h 377992"/>
                <a:gd name="connsiteX7" fmla="*/ 1035821 w 2236689"/>
                <a:gd name="connsiteY7" fmla="*/ 0 h 377992"/>
                <a:gd name="connsiteX8" fmla="*/ 1016894 w 2236689"/>
                <a:gd name="connsiteY8" fmla="*/ 1908 h 377992"/>
                <a:gd name="connsiteX9" fmla="*/ 975880 w 2236689"/>
                <a:gd name="connsiteY9" fmla="*/ 1908 h 377992"/>
                <a:gd name="connsiteX10" fmla="*/ 206969 w 2236689"/>
                <a:gd name="connsiteY10" fmla="*/ 1908 h 377992"/>
                <a:gd name="connsiteX11" fmla="*/ 188042 w 2236689"/>
                <a:gd name="connsiteY11" fmla="*/ 0 h 377992"/>
                <a:gd name="connsiteX12" fmla="*/ 0 w 2236689"/>
                <a:gd name="connsiteY12" fmla="*/ 188042 h 377992"/>
                <a:gd name="connsiteX13" fmla="*/ 150145 w 2236689"/>
                <a:gd name="connsiteY13" fmla="*/ 372264 h 377992"/>
                <a:gd name="connsiteX14" fmla="*/ 184051 w 2236689"/>
                <a:gd name="connsiteY14" fmla="*/ 375682 h 377992"/>
                <a:gd name="connsiteX15" fmla="*/ 184051 w 2236689"/>
                <a:gd name="connsiteY15" fmla="*/ 377992 h 377992"/>
                <a:gd name="connsiteX16" fmla="*/ 975880 w 2236689"/>
                <a:gd name="connsiteY16" fmla="*/ 377992 h 377992"/>
                <a:gd name="connsiteX17" fmla="*/ 1039812 w 2236689"/>
                <a:gd name="connsiteY17" fmla="*/ 377992 h 377992"/>
                <a:gd name="connsiteX18" fmla="*/ 1196877 w 2236689"/>
                <a:gd name="connsiteY18" fmla="*/ 377992 h 377992"/>
                <a:gd name="connsiteX19" fmla="*/ 1260809 w 2236689"/>
                <a:gd name="connsiteY19" fmla="*/ 377992 h 377992"/>
                <a:gd name="connsiteX20" fmla="*/ 2052638 w 2236689"/>
                <a:gd name="connsiteY20" fmla="*/ 377992 h 377992"/>
                <a:gd name="connsiteX21" fmla="*/ 2052638 w 2236689"/>
                <a:gd name="connsiteY21" fmla="*/ 375682 h 377992"/>
                <a:gd name="connsiteX22" fmla="*/ 2086544 w 2236689"/>
                <a:gd name="connsiteY22" fmla="*/ 372264 h 377992"/>
                <a:gd name="connsiteX23" fmla="*/ 2236689 w 2236689"/>
                <a:gd name="connsiteY23" fmla="*/ 188042 h 377992"/>
                <a:gd name="connsiteX24" fmla="*/ 2048647 w 2236689"/>
                <a:gd name="connsiteY24" fmla="*/ 0 h 377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36689" h="377992">
                  <a:moveTo>
                    <a:pt x="2048647" y="0"/>
                  </a:moveTo>
                  <a:lnTo>
                    <a:pt x="2029720" y="1908"/>
                  </a:lnTo>
                  <a:lnTo>
                    <a:pt x="1260809" y="1908"/>
                  </a:lnTo>
                  <a:lnTo>
                    <a:pt x="1219795" y="1908"/>
                  </a:lnTo>
                  <a:lnTo>
                    <a:pt x="1200868" y="0"/>
                  </a:lnTo>
                  <a:lnTo>
                    <a:pt x="1181941" y="1908"/>
                  </a:lnTo>
                  <a:lnTo>
                    <a:pt x="1054748" y="1908"/>
                  </a:lnTo>
                  <a:lnTo>
                    <a:pt x="1035821" y="0"/>
                  </a:lnTo>
                  <a:lnTo>
                    <a:pt x="1016894" y="1908"/>
                  </a:lnTo>
                  <a:lnTo>
                    <a:pt x="975880" y="1908"/>
                  </a:lnTo>
                  <a:lnTo>
                    <a:pt x="206969" y="1908"/>
                  </a:lnTo>
                  <a:lnTo>
                    <a:pt x="188042" y="0"/>
                  </a:lnTo>
                  <a:cubicBezTo>
                    <a:pt x="84189" y="0"/>
                    <a:pt x="0" y="84189"/>
                    <a:pt x="0" y="188042"/>
                  </a:cubicBezTo>
                  <a:cubicBezTo>
                    <a:pt x="0" y="278914"/>
                    <a:pt x="64457" y="354730"/>
                    <a:pt x="150145" y="372264"/>
                  </a:cubicBezTo>
                  <a:lnTo>
                    <a:pt x="184051" y="375682"/>
                  </a:lnTo>
                  <a:lnTo>
                    <a:pt x="184051" y="377992"/>
                  </a:lnTo>
                  <a:lnTo>
                    <a:pt x="975880" y="377992"/>
                  </a:lnTo>
                  <a:lnTo>
                    <a:pt x="1039812" y="377992"/>
                  </a:lnTo>
                  <a:lnTo>
                    <a:pt x="1196877" y="377992"/>
                  </a:lnTo>
                  <a:lnTo>
                    <a:pt x="1260809" y="377992"/>
                  </a:lnTo>
                  <a:lnTo>
                    <a:pt x="2052638" y="377992"/>
                  </a:lnTo>
                  <a:lnTo>
                    <a:pt x="2052638" y="375682"/>
                  </a:lnTo>
                  <a:lnTo>
                    <a:pt x="2086544" y="372264"/>
                  </a:lnTo>
                  <a:cubicBezTo>
                    <a:pt x="2172232" y="354730"/>
                    <a:pt x="2236689" y="278914"/>
                    <a:pt x="2236689" y="188042"/>
                  </a:cubicBezTo>
                  <a:cubicBezTo>
                    <a:pt x="2236689" y="84189"/>
                    <a:pt x="2152500" y="0"/>
                    <a:pt x="2048647" y="0"/>
                  </a:cubicBezTo>
                  <a:close/>
                </a:path>
              </a:pathLst>
            </a:custGeom>
            <a:noFill/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r>
                <a:rPr lang="fr-FR" sz="2000" b="1" dirty="0">
                  <a:solidFill>
                    <a:srgbClr val="69623B"/>
                  </a:solidFill>
                  <a:latin typeface="+mj-lt"/>
                  <a:ea typeface="Open Sans" panose="020B0606030504020204" pitchFamily="34" charset="0"/>
                  <a:cs typeface="Open Sans" panose="020B0606030504020204" pitchFamily="34" charset="0"/>
                </a:rPr>
                <a:t>FORMATION</a:t>
              </a:r>
            </a:p>
          </p:txBody>
        </p:sp>
        <p:cxnSp>
          <p:nvCxnSpPr>
            <p:cNvPr id="400" name="Straight Connector 399">
              <a:extLst>
                <a:ext uri="{FF2B5EF4-FFF2-40B4-BE49-F238E27FC236}">
                  <a16:creationId xmlns:a16="http://schemas.microsoft.com/office/drawing/2014/main" id="{F577D82B-3730-42C2-A256-0C1F3EBEF60D}"/>
                </a:ext>
              </a:extLst>
            </p:cNvPr>
            <p:cNvCxnSpPr>
              <a:cxnSpLocks/>
            </p:cNvCxnSpPr>
            <p:nvPr/>
          </p:nvCxnSpPr>
          <p:spPr>
            <a:xfrm>
              <a:off x="146883" y="3443750"/>
              <a:ext cx="4059890" cy="0"/>
            </a:xfrm>
            <a:prstGeom prst="line">
              <a:avLst/>
            </a:prstGeom>
            <a:ln>
              <a:solidFill>
                <a:srgbClr val="948B5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1" name="Rectangle 400">
            <a:extLst>
              <a:ext uri="{FF2B5EF4-FFF2-40B4-BE49-F238E27FC236}">
                <a16:creationId xmlns:a16="http://schemas.microsoft.com/office/drawing/2014/main" id="{75151D60-7782-4A31-84B4-2C970AC5FDBD}"/>
              </a:ext>
            </a:extLst>
          </p:cNvPr>
          <p:cNvSpPr/>
          <p:nvPr/>
        </p:nvSpPr>
        <p:spPr>
          <a:xfrm>
            <a:off x="3222727" y="8099255"/>
            <a:ext cx="4211340" cy="1108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</a:pPr>
            <a:r>
              <a:rPr lang="fr-FR" sz="12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DIPLÔME / NOM DE L’UNIVERSITÉ OU ÉCOLE</a:t>
            </a:r>
            <a:endParaRPr lang="fr-FR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</a:pPr>
            <a:r>
              <a:rPr lang="fr-FR" sz="1200" b="1" kern="1200" dirty="0">
                <a:solidFill>
                  <a:srgbClr val="333333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20xx – 20xx</a:t>
            </a:r>
            <a:endParaRPr lang="fr-FR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</a:pPr>
            <a:r>
              <a:rPr lang="fr-FR" sz="1200" kern="1200" dirty="0"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Décrivez en une ligne les objectifs et les spécialités de cette formation. </a:t>
            </a:r>
            <a:r>
              <a:rPr lang="en-US" sz="1200" kern="1200" dirty="0" err="1"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Inscrivez</a:t>
            </a:r>
            <a:r>
              <a:rPr lang="en-US" sz="1200" kern="1200" dirty="0"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kern="1200" dirty="0" err="1"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votre</a:t>
            </a:r>
            <a:r>
              <a:rPr lang="en-US" sz="1200" kern="1200" dirty="0"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mention </a:t>
            </a:r>
            <a:r>
              <a:rPr lang="en-US" sz="1200" kern="1200" dirty="0" err="1"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si</a:t>
            </a:r>
            <a:r>
              <a:rPr lang="en-US" sz="1200" kern="1200" dirty="0"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kern="1200" dirty="0" err="1"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vous</a:t>
            </a:r>
            <a:r>
              <a:rPr lang="en-US" sz="1200" kern="1200" dirty="0"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kern="1200" dirty="0" err="1"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en</a:t>
            </a:r>
            <a:r>
              <a:rPr lang="en-US" sz="1200" kern="1200" dirty="0"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kern="1200" dirty="0" err="1"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avez</a:t>
            </a:r>
            <a:r>
              <a:rPr lang="en-US" sz="1200" kern="1200" dirty="0"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kern="1200" dirty="0" err="1"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eu</a:t>
            </a:r>
            <a:r>
              <a:rPr lang="en-US" sz="1200" kern="1200" dirty="0"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kern="1200" dirty="0" err="1"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une</a:t>
            </a:r>
            <a:r>
              <a:rPr lang="en-US" sz="1200" kern="1200" dirty="0"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fr-FR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2" name="Rectangle 401">
            <a:extLst>
              <a:ext uri="{FF2B5EF4-FFF2-40B4-BE49-F238E27FC236}">
                <a16:creationId xmlns:a16="http://schemas.microsoft.com/office/drawing/2014/main" id="{5B4DFB8A-51DA-427C-B2A8-286B4740AC2D}"/>
              </a:ext>
            </a:extLst>
          </p:cNvPr>
          <p:cNvSpPr/>
          <p:nvPr/>
        </p:nvSpPr>
        <p:spPr>
          <a:xfrm>
            <a:off x="3222727" y="9281653"/>
            <a:ext cx="4211340" cy="1108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</a:pPr>
            <a:r>
              <a:rPr lang="fr-FR" sz="12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DIPLÔME / NOM DE L’UNIVERSITÉ OU ÉCOLE</a:t>
            </a:r>
            <a:endParaRPr lang="fr-FR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</a:pPr>
            <a:r>
              <a:rPr lang="fr-FR" sz="1200" b="1" kern="1200" dirty="0">
                <a:solidFill>
                  <a:srgbClr val="333333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20xx – 20xx</a:t>
            </a:r>
            <a:endParaRPr lang="fr-FR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</a:pPr>
            <a:r>
              <a:rPr lang="fr-FR" sz="1200" kern="1200" dirty="0"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Décrivez en une ligne les objectifs et les spécialités de cette formation. </a:t>
            </a:r>
            <a:r>
              <a:rPr lang="en-US" sz="1200" kern="1200" dirty="0" err="1"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Inscrivez</a:t>
            </a:r>
            <a:r>
              <a:rPr lang="en-US" sz="1200" kern="1200" dirty="0"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kern="1200" dirty="0" err="1"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votre</a:t>
            </a:r>
            <a:r>
              <a:rPr lang="en-US" sz="1200" kern="1200" dirty="0"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mention </a:t>
            </a:r>
            <a:r>
              <a:rPr lang="en-US" sz="1200" kern="1200" dirty="0" err="1"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si</a:t>
            </a:r>
            <a:r>
              <a:rPr lang="en-US" sz="1200" kern="1200" dirty="0"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kern="1200" dirty="0" err="1"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vous</a:t>
            </a:r>
            <a:r>
              <a:rPr lang="en-US" sz="1200" kern="1200" dirty="0"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kern="1200" dirty="0" err="1"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en</a:t>
            </a:r>
            <a:r>
              <a:rPr lang="en-US" sz="1200" kern="1200" dirty="0"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kern="1200" dirty="0" err="1"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avez</a:t>
            </a:r>
            <a:r>
              <a:rPr lang="en-US" sz="1200" kern="1200" dirty="0"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kern="1200" dirty="0" err="1"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eu</a:t>
            </a:r>
            <a:r>
              <a:rPr lang="en-US" sz="1200" kern="1200" dirty="0"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kern="1200" dirty="0" err="1"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une</a:t>
            </a:r>
            <a:r>
              <a:rPr lang="en-US" sz="1200" kern="1200" dirty="0"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fr-FR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6435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44444"/>
        </a:solidFill>
        <a:ln w="25400">
          <a:noFill/>
        </a:ln>
        <a:effectLst/>
      </a:spPr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1675</TotalTime>
  <Words>286</Words>
  <Application>Microsoft Office PowerPoint</Application>
  <PresentationFormat>Custom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Thème Office</vt:lpstr>
      <vt:lpstr>Titre du poste recherché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Cvexemple.com - Tous droits réservés</dc:title>
  <dc:creator>YOUSSEF BAHLA</dc:creator>
  <cp:keywords>Cvexemple.com - Tous droits réservés</cp:keywords>
  <cp:lastModifiedBy>YOUSSEF BAHLA</cp:lastModifiedBy>
  <cp:revision>236</cp:revision>
  <dcterms:created xsi:type="dcterms:W3CDTF">2015-07-03T12:55:42Z</dcterms:created>
  <dcterms:modified xsi:type="dcterms:W3CDTF">2022-02-22T10:47:17Z</dcterms:modified>
  <cp:category>Cvexemple.com - Tous droits réservés</cp:category>
</cp:coreProperties>
</file>